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9" r:id="rId1"/>
  </p:sldMasterIdLst>
  <p:notesMasterIdLst>
    <p:notesMasterId r:id="rId4"/>
  </p:notesMasterIdLst>
  <p:sldIdLst>
    <p:sldId id="891" r:id="rId2"/>
    <p:sldId id="892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CCECFF"/>
    <a:srgbClr val="FFFF00"/>
    <a:srgbClr val="FFFF99"/>
    <a:srgbClr val="C0C0C0"/>
    <a:srgbClr val="A20000"/>
    <a:srgbClr val="CC6600"/>
    <a:srgbClr val="800000"/>
    <a:srgbClr val="FFFFFF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07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42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2024/11/24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500363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2983007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1667426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3663613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697255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806633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197442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8670049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53252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508338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583669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www.digipot.net/" TargetMode="Externa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Copyright©2023 </a:t>
            </a:r>
            <a:r>
              <a:rPr lang="en-US" altLang="ja-JP" sz="800" b="1" dirty="0">
                <a:hlinkClick r:id="rId15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2" name="Rectangle 11">
            <a:extLst>
              <a:ext uri="{FF2B5EF4-FFF2-40B4-BE49-F238E27FC236}">
                <a16:creationId xmlns:a16="http://schemas.microsoft.com/office/drawing/2014/main" id="{66B24A9B-4A7C-D518-78C7-9AB14DCB9AA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6F18A7E6-D6FA-A307-16A2-CC0EBBA4656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FCBD1E1D-25F4-0536-B5F6-29F0343542A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04AB33AB-6815-5176-4382-8A898AE584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D39B01AE-F737-CFC6-BEA9-F3FB8F88F23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948CA9EA-2236-7049-1833-31E49E601EF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22770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F00385-EB22-CE0A-E831-60D7C6E8BB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BB95F61-261C-196C-1F7D-A4E27B88FC8E}"/>
              </a:ext>
            </a:extLst>
          </p:cNvPr>
          <p:cNvSpPr txBox="1"/>
          <p:nvPr/>
        </p:nvSpPr>
        <p:spPr>
          <a:xfrm>
            <a:off x="276046" y="232912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お年寄りマーク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5B69995C-C255-6A5B-4BDC-AE3A73BD447F}"/>
              </a:ext>
            </a:extLst>
          </p:cNvPr>
          <p:cNvGrpSpPr/>
          <p:nvPr/>
        </p:nvGrpSpPr>
        <p:grpSpPr>
          <a:xfrm>
            <a:off x="872070" y="1107061"/>
            <a:ext cx="2292711" cy="2250250"/>
            <a:chOff x="3843870" y="3938184"/>
            <a:chExt cx="2292711" cy="2250250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A5BDBB8A-29A8-9D77-DB06-E6270567A89B}"/>
                </a:ext>
              </a:extLst>
            </p:cNvPr>
            <p:cNvGrpSpPr/>
            <p:nvPr/>
          </p:nvGrpSpPr>
          <p:grpSpPr>
            <a:xfrm>
              <a:off x="3843870" y="3938184"/>
              <a:ext cx="2292711" cy="2250250"/>
              <a:chOff x="-9318211" y="1235553"/>
              <a:chExt cx="2962338" cy="2907476"/>
            </a:xfrm>
          </p:grpSpPr>
          <p:sp>
            <p:nvSpPr>
              <p:cNvPr id="9" name="四角形: 角を丸くする 8">
                <a:extLst>
                  <a:ext uri="{FF2B5EF4-FFF2-40B4-BE49-F238E27FC236}">
                    <a16:creationId xmlns:a16="http://schemas.microsoft.com/office/drawing/2014/main" id="{4B178A8F-3F69-195D-F2C5-4686D81AA830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04F2EA14-CDA4-6795-CE49-0FEBF0943EC0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7030A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7DDBEE7A-14CA-1B1B-6AD4-0FA850451147}"/>
                </a:ext>
              </a:extLst>
            </p:cNvPr>
            <p:cNvSpPr/>
            <p:nvPr/>
          </p:nvSpPr>
          <p:spPr bwMode="auto">
            <a:xfrm>
              <a:off x="4539367" y="4176424"/>
              <a:ext cx="885436" cy="1815074"/>
            </a:xfrm>
            <a:custGeom>
              <a:avLst/>
              <a:gdLst>
                <a:gd name="connsiteX0" fmla="*/ 148062 w 781114"/>
                <a:gd name="connsiteY0" fmla="*/ 779872 h 1601222"/>
                <a:gd name="connsiteX1" fmla="*/ 126290 w 781114"/>
                <a:gd name="connsiteY1" fmla="*/ 817583 h 1601222"/>
                <a:gd name="connsiteX2" fmla="*/ 148062 w 781114"/>
                <a:gd name="connsiteY2" fmla="*/ 830153 h 1601222"/>
                <a:gd name="connsiteX3" fmla="*/ 347724 w 781114"/>
                <a:gd name="connsiteY3" fmla="*/ 0 h 1601222"/>
                <a:gd name="connsiteX4" fmla="*/ 635495 w 781114"/>
                <a:gd name="connsiteY4" fmla="*/ 319307 h 1601222"/>
                <a:gd name="connsiteX5" fmla="*/ 551209 w 781114"/>
                <a:gd name="connsiteY5" fmla="*/ 545091 h 1601222"/>
                <a:gd name="connsiteX6" fmla="*/ 538779 w 781114"/>
                <a:gd name="connsiteY6" fmla="*/ 554390 h 1601222"/>
                <a:gd name="connsiteX7" fmla="*/ 543144 w 781114"/>
                <a:gd name="connsiteY7" fmla="*/ 557739 h 1601222"/>
                <a:gd name="connsiteX8" fmla="*/ 716053 w 781114"/>
                <a:gd name="connsiteY8" fmla="*/ 857227 h 1601222"/>
                <a:gd name="connsiteX9" fmla="*/ 721381 w 781114"/>
                <a:gd name="connsiteY9" fmla="*/ 897694 h 1601222"/>
                <a:gd name="connsiteX10" fmla="*/ 712470 w 781114"/>
                <a:gd name="connsiteY10" fmla="*/ 915955 h 1601222"/>
                <a:gd name="connsiteX11" fmla="*/ 721563 w 781114"/>
                <a:gd name="connsiteY11" fmla="*/ 917790 h 1601222"/>
                <a:gd name="connsiteX12" fmla="*/ 781113 w 781114"/>
                <a:gd name="connsiteY12" fmla="*/ 1007631 h 1601222"/>
                <a:gd name="connsiteX13" fmla="*/ 781114 w 781114"/>
                <a:gd name="connsiteY13" fmla="*/ 1091835 h 1601222"/>
                <a:gd name="connsiteX14" fmla="*/ 725398 w 781114"/>
                <a:gd name="connsiteY14" fmla="*/ 1091835 h 1601222"/>
                <a:gd name="connsiteX15" fmla="*/ 725398 w 781114"/>
                <a:gd name="connsiteY15" fmla="*/ 1007631 h 1601222"/>
                <a:gd name="connsiteX16" fmla="*/ 683611 w 781114"/>
                <a:gd name="connsiteY16" fmla="*/ 965844 h 1601222"/>
                <a:gd name="connsiteX17" fmla="*/ 683610 w 781114"/>
                <a:gd name="connsiteY17" fmla="*/ 965844 h 1601222"/>
                <a:gd name="connsiteX18" fmla="*/ 641823 w 781114"/>
                <a:gd name="connsiteY18" fmla="*/ 1007631 h 1601222"/>
                <a:gd name="connsiteX19" fmla="*/ 641823 w 781114"/>
                <a:gd name="connsiteY19" fmla="*/ 1597057 h 1601222"/>
                <a:gd name="connsiteX20" fmla="*/ 586107 w 781114"/>
                <a:gd name="connsiteY20" fmla="*/ 1597057 h 1601222"/>
                <a:gd name="connsiteX21" fmla="*/ 586107 w 781114"/>
                <a:gd name="connsiteY21" fmla="*/ 1007631 h 1601222"/>
                <a:gd name="connsiteX22" fmla="*/ 614665 w 781114"/>
                <a:gd name="connsiteY22" fmla="*/ 938686 h 1601222"/>
                <a:gd name="connsiteX23" fmla="*/ 638980 w 781114"/>
                <a:gd name="connsiteY23" fmla="*/ 922293 h 1601222"/>
                <a:gd name="connsiteX24" fmla="*/ 623686 w 781114"/>
                <a:gd name="connsiteY24" fmla="*/ 910557 h 1601222"/>
                <a:gd name="connsiteX25" fmla="*/ 547388 w 781114"/>
                <a:gd name="connsiteY25" fmla="*/ 778406 h 1601222"/>
                <a:gd name="connsiteX26" fmla="*/ 547388 w 781114"/>
                <a:gd name="connsiteY26" fmla="*/ 1065007 h 1601222"/>
                <a:gd name="connsiteX27" fmla="*/ 542965 w 781114"/>
                <a:gd name="connsiteY27" fmla="*/ 1086915 h 1601222"/>
                <a:gd name="connsiteX28" fmla="*/ 492709 w 781114"/>
                <a:gd name="connsiteY28" fmla="*/ 1601222 h 1601222"/>
                <a:gd name="connsiteX29" fmla="*/ 385437 w 781114"/>
                <a:gd name="connsiteY29" fmla="*/ 1601222 h 1601222"/>
                <a:gd name="connsiteX30" fmla="*/ 347395 w 781114"/>
                <a:gd name="connsiteY30" fmla="*/ 1211911 h 1601222"/>
                <a:gd name="connsiteX31" fmla="*/ 309353 w 781114"/>
                <a:gd name="connsiteY31" fmla="*/ 1601222 h 1601222"/>
                <a:gd name="connsiteX32" fmla="*/ 202081 w 781114"/>
                <a:gd name="connsiteY32" fmla="*/ 1601222 h 1601222"/>
                <a:gd name="connsiteX33" fmla="*/ 151206 w 781114"/>
                <a:gd name="connsiteY33" fmla="*/ 1080579 h 1601222"/>
                <a:gd name="connsiteX34" fmla="*/ 148062 w 781114"/>
                <a:gd name="connsiteY34" fmla="*/ 1065007 h 1601222"/>
                <a:gd name="connsiteX35" fmla="*/ 148062 w 781114"/>
                <a:gd name="connsiteY35" fmla="*/ 953310 h 1601222"/>
                <a:gd name="connsiteX36" fmla="*/ 32915 w 781114"/>
                <a:gd name="connsiteY36" fmla="*/ 886829 h 1601222"/>
                <a:gd name="connsiteX37" fmla="*/ 29526 w 781114"/>
                <a:gd name="connsiteY37" fmla="*/ 883840 h 1601222"/>
                <a:gd name="connsiteX38" fmla="*/ 26673 w 781114"/>
                <a:gd name="connsiteY38" fmla="*/ 883465 h 1601222"/>
                <a:gd name="connsiteX39" fmla="*/ 7154 w 781114"/>
                <a:gd name="connsiteY39" fmla="*/ 810616 h 1601222"/>
                <a:gd name="connsiteX40" fmla="*/ 152515 w 781114"/>
                <a:gd name="connsiteY40" fmla="*/ 558845 h 1601222"/>
                <a:gd name="connsiteX41" fmla="*/ 157505 w 781114"/>
                <a:gd name="connsiteY41" fmla="*/ 555016 h 1601222"/>
                <a:gd name="connsiteX42" fmla="*/ 144239 w 781114"/>
                <a:gd name="connsiteY42" fmla="*/ 545091 h 1601222"/>
                <a:gd name="connsiteX43" fmla="*/ 59953 w 781114"/>
                <a:gd name="connsiteY43" fmla="*/ 319307 h 1601222"/>
                <a:gd name="connsiteX44" fmla="*/ 347724 w 781114"/>
                <a:gd name="connsiteY44" fmla="*/ 0 h 1601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781114" h="1601222">
                  <a:moveTo>
                    <a:pt x="148062" y="779872"/>
                  </a:moveTo>
                  <a:lnTo>
                    <a:pt x="126290" y="817583"/>
                  </a:lnTo>
                  <a:lnTo>
                    <a:pt x="148062" y="830153"/>
                  </a:lnTo>
                  <a:close/>
                  <a:moveTo>
                    <a:pt x="347724" y="0"/>
                  </a:moveTo>
                  <a:cubicBezTo>
                    <a:pt x="506656" y="0"/>
                    <a:pt x="635495" y="142959"/>
                    <a:pt x="635495" y="319307"/>
                  </a:cubicBezTo>
                  <a:cubicBezTo>
                    <a:pt x="635495" y="407481"/>
                    <a:pt x="603285" y="487308"/>
                    <a:pt x="551209" y="545091"/>
                  </a:cubicBezTo>
                  <a:lnTo>
                    <a:pt x="538779" y="554390"/>
                  </a:lnTo>
                  <a:lnTo>
                    <a:pt x="543144" y="557739"/>
                  </a:lnTo>
                  <a:lnTo>
                    <a:pt x="716053" y="857227"/>
                  </a:lnTo>
                  <a:cubicBezTo>
                    <a:pt x="723416" y="869981"/>
                    <a:pt x="724913" y="884511"/>
                    <a:pt x="721381" y="897694"/>
                  </a:cubicBezTo>
                  <a:lnTo>
                    <a:pt x="712470" y="915955"/>
                  </a:lnTo>
                  <a:lnTo>
                    <a:pt x="721563" y="917790"/>
                  </a:lnTo>
                  <a:cubicBezTo>
                    <a:pt x="756558" y="932592"/>
                    <a:pt x="781113" y="967244"/>
                    <a:pt x="781113" y="1007631"/>
                  </a:cubicBezTo>
                  <a:lnTo>
                    <a:pt x="781114" y="1091835"/>
                  </a:lnTo>
                  <a:lnTo>
                    <a:pt x="725398" y="1091835"/>
                  </a:lnTo>
                  <a:lnTo>
                    <a:pt x="725398" y="1007631"/>
                  </a:lnTo>
                  <a:cubicBezTo>
                    <a:pt x="725398" y="984553"/>
                    <a:pt x="706689" y="965844"/>
                    <a:pt x="683611" y="965844"/>
                  </a:cubicBezTo>
                  <a:lnTo>
                    <a:pt x="683610" y="965844"/>
                  </a:lnTo>
                  <a:cubicBezTo>
                    <a:pt x="660532" y="965844"/>
                    <a:pt x="641823" y="984553"/>
                    <a:pt x="641823" y="1007631"/>
                  </a:cubicBezTo>
                  <a:lnTo>
                    <a:pt x="641823" y="1597057"/>
                  </a:lnTo>
                  <a:lnTo>
                    <a:pt x="586107" y="1597057"/>
                  </a:lnTo>
                  <a:lnTo>
                    <a:pt x="586107" y="1007631"/>
                  </a:lnTo>
                  <a:cubicBezTo>
                    <a:pt x="586107" y="980707"/>
                    <a:pt x="597021" y="956331"/>
                    <a:pt x="614665" y="938686"/>
                  </a:cubicBezTo>
                  <a:lnTo>
                    <a:pt x="638980" y="922293"/>
                  </a:lnTo>
                  <a:lnTo>
                    <a:pt x="623686" y="910557"/>
                  </a:lnTo>
                  <a:lnTo>
                    <a:pt x="547388" y="778406"/>
                  </a:lnTo>
                  <a:lnTo>
                    <a:pt x="547388" y="1065007"/>
                  </a:lnTo>
                  <a:lnTo>
                    <a:pt x="542965" y="1086915"/>
                  </a:lnTo>
                  <a:lnTo>
                    <a:pt x="492709" y="1601222"/>
                  </a:lnTo>
                  <a:lnTo>
                    <a:pt x="385437" y="1601222"/>
                  </a:lnTo>
                  <a:lnTo>
                    <a:pt x="347395" y="1211911"/>
                  </a:lnTo>
                  <a:lnTo>
                    <a:pt x="309353" y="1601222"/>
                  </a:lnTo>
                  <a:lnTo>
                    <a:pt x="202081" y="1601222"/>
                  </a:lnTo>
                  <a:lnTo>
                    <a:pt x="151206" y="1080579"/>
                  </a:lnTo>
                  <a:lnTo>
                    <a:pt x="148062" y="1065007"/>
                  </a:lnTo>
                  <a:lnTo>
                    <a:pt x="148062" y="953310"/>
                  </a:lnTo>
                  <a:lnTo>
                    <a:pt x="32915" y="886829"/>
                  </a:lnTo>
                  <a:lnTo>
                    <a:pt x="29526" y="883840"/>
                  </a:lnTo>
                  <a:lnTo>
                    <a:pt x="26673" y="883465"/>
                  </a:lnTo>
                  <a:cubicBezTo>
                    <a:pt x="1166" y="868738"/>
                    <a:pt x="-7573" y="836123"/>
                    <a:pt x="7154" y="810616"/>
                  </a:cubicBezTo>
                  <a:cubicBezTo>
                    <a:pt x="55607" y="726692"/>
                    <a:pt x="104062" y="642768"/>
                    <a:pt x="152515" y="558845"/>
                  </a:cubicBezTo>
                  <a:lnTo>
                    <a:pt x="157505" y="555016"/>
                  </a:lnTo>
                  <a:lnTo>
                    <a:pt x="144239" y="545091"/>
                  </a:lnTo>
                  <a:cubicBezTo>
                    <a:pt x="92163" y="487308"/>
                    <a:pt x="59953" y="407481"/>
                    <a:pt x="59953" y="319307"/>
                  </a:cubicBezTo>
                  <a:cubicBezTo>
                    <a:pt x="59953" y="142959"/>
                    <a:pt x="188792" y="0"/>
                    <a:pt x="347724" y="0"/>
                  </a:cubicBezTo>
                  <a:close/>
                </a:path>
              </a:pathLst>
            </a:custGeom>
            <a:solidFill>
              <a:srgbClr val="7030A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1E8705EC-2080-980F-2EF2-2030981E91F2}"/>
              </a:ext>
            </a:extLst>
          </p:cNvPr>
          <p:cNvGrpSpPr/>
          <p:nvPr/>
        </p:nvGrpSpPr>
        <p:grpSpPr>
          <a:xfrm>
            <a:off x="3826285" y="1107061"/>
            <a:ext cx="2292711" cy="2250250"/>
            <a:chOff x="3843870" y="3938184"/>
            <a:chExt cx="2292711" cy="2250250"/>
          </a:xfrm>
        </p:grpSpPr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E356EB2D-3BC9-E4EB-761E-A2BF4519EAE5}"/>
                </a:ext>
              </a:extLst>
            </p:cNvPr>
            <p:cNvGrpSpPr/>
            <p:nvPr/>
          </p:nvGrpSpPr>
          <p:grpSpPr>
            <a:xfrm>
              <a:off x="3843870" y="3938184"/>
              <a:ext cx="2292711" cy="2250250"/>
              <a:chOff x="-9318211" y="1235553"/>
              <a:chExt cx="2962338" cy="2907476"/>
            </a:xfrm>
          </p:grpSpPr>
          <p:sp>
            <p:nvSpPr>
              <p:cNvPr id="14" name="四角形: 角を丸くする 13">
                <a:extLst>
                  <a:ext uri="{FF2B5EF4-FFF2-40B4-BE49-F238E27FC236}">
                    <a16:creationId xmlns:a16="http://schemas.microsoft.com/office/drawing/2014/main" id="{DBEA5CA4-130F-B235-C494-DB8652BB2953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D9C6FD6D-D064-AC36-8769-E14433C3CA69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7030A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72FD0189-89B8-CAD8-8D17-E05AF5A382E5}"/>
                </a:ext>
              </a:extLst>
            </p:cNvPr>
            <p:cNvSpPr/>
            <p:nvPr/>
          </p:nvSpPr>
          <p:spPr bwMode="auto">
            <a:xfrm>
              <a:off x="4570234" y="4192438"/>
              <a:ext cx="835992" cy="1799060"/>
            </a:xfrm>
            <a:custGeom>
              <a:avLst/>
              <a:gdLst>
                <a:gd name="connsiteX0" fmla="*/ 148062 w 781114"/>
                <a:gd name="connsiteY0" fmla="*/ 859612 h 1680962"/>
                <a:gd name="connsiteX1" fmla="*/ 126290 w 781114"/>
                <a:gd name="connsiteY1" fmla="*/ 897323 h 1680962"/>
                <a:gd name="connsiteX2" fmla="*/ 148062 w 781114"/>
                <a:gd name="connsiteY2" fmla="*/ 909893 h 1680962"/>
                <a:gd name="connsiteX3" fmla="*/ 347724 w 781114"/>
                <a:gd name="connsiteY3" fmla="*/ 0 h 1680962"/>
                <a:gd name="connsiteX4" fmla="*/ 443202 w 781114"/>
                <a:gd name="connsiteY4" fmla="*/ 48995 h 1680962"/>
                <a:gd name="connsiteX5" fmla="*/ 446132 w 781114"/>
                <a:gd name="connsiteY5" fmla="*/ 60230 h 1680962"/>
                <a:gd name="connsiteX6" fmla="*/ 469067 w 781114"/>
                <a:gd name="connsiteY6" fmla="*/ 59563 h 1680962"/>
                <a:gd name="connsiteX7" fmla="*/ 475465 w 781114"/>
                <a:gd name="connsiteY7" fmla="*/ 44278 h 1680962"/>
                <a:gd name="connsiteX8" fmla="*/ 504957 w 781114"/>
                <a:gd name="connsiteY8" fmla="*/ 32189 h 1680962"/>
                <a:gd name="connsiteX9" fmla="*/ 546666 w 781114"/>
                <a:gd name="connsiteY9" fmla="*/ 73464 h 1680962"/>
                <a:gd name="connsiteX10" fmla="*/ 504957 w 781114"/>
                <a:gd name="connsiteY10" fmla="*/ 114739 h 1680962"/>
                <a:gd name="connsiteX11" fmla="*/ 475465 w 781114"/>
                <a:gd name="connsiteY11" fmla="*/ 102650 h 1680962"/>
                <a:gd name="connsiteX12" fmla="*/ 466411 w 781114"/>
                <a:gd name="connsiteY12" fmla="*/ 81020 h 1680962"/>
                <a:gd name="connsiteX13" fmla="*/ 451252 w 781114"/>
                <a:gd name="connsiteY13" fmla="*/ 80579 h 1680962"/>
                <a:gd name="connsiteX14" fmla="*/ 446148 w 781114"/>
                <a:gd name="connsiteY14" fmla="*/ 100152 h 1680962"/>
                <a:gd name="connsiteX15" fmla="*/ 459738 w 781114"/>
                <a:gd name="connsiteY15" fmla="*/ 104833 h 1680962"/>
                <a:gd name="connsiteX16" fmla="*/ 635495 w 781114"/>
                <a:gd name="connsiteY16" fmla="*/ 399047 h 1680962"/>
                <a:gd name="connsiteX17" fmla="*/ 551209 w 781114"/>
                <a:gd name="connsiteY17" fmla="*/ 624831 h 1680962"/>
                <a:gd name="connsiteX18" fmla="*/ 538779 w 781114"/>
                <a:gd name="connsiteY18" fmla="*/ 634130 h 1680962"/>
                <a:gd name="connsiteX19" fmla="*/ 543144 w 781114"/>
                <a:gd name="connsiteY19" fmla="*/ 637479 h 1680962"/>
                <a:gd name="connsiteX20" fmla="*/ 716053 w 781114"/>
                <a:gd name="connsiteY20" fmla="*/ 936967 h 1680962"/>
                <a:gd name="connsiteX21" fmla="*/ 721381 w 781114"/>
                <a:gd name="connsiteY21" fmla="*/ 977434 h 1680962"/>
                <a:gd name="connsiteX22" fmla="*/ 712470 w 781114"/>
                <a:gd name="connsiteY22" fmla="*/ 995695 h 1680962"/>
                <a:gd name="connsiteX23" fmla="*/ 721563 w 781114"/>
                <a:gd name="connsiteY23" fmla="*/ 997530 h 1680962"/>
                <a:gd name="connsiteX24" fmla="*/ 781113 w 781114"/>
                <a:gd name="connsiteY24" fmla="*/ 1087371 h 1680962"/>
                <a:gd name="connsiteX25" fmla="*/ 781114 w 781114"/>
                <a:gd name="connsiteY25" fmla="*/ 1171575 h 1680962"/>
                <a:gd name="connsiteX26" fmla="*/ 725398 w 781114"/>
                <a:gd name="connsiteY26" fmla="*/ 1171575 h 1680962"/>
                <a:gd name="connsiteX27" fmla="*/ 725398 w 781114"/>
                <a:gd name="connsiteY27" fmla="*/ 1087371 h 1680962"/>
                <a:gd name="connsiteX28" fmla="*/ 683611 w 781114"/>
                <a:gd name="connsiteY28" fmla="*/ 1045584 h 1680962"/>
                <a:gd name="connsiteX29" fmla="*/ 683610 w 781114"/>
                <a:gd name="connsiteY29" fmla="*/ 1045584 h 1680962"/>
                <a:gd name="connsiteX30" fmla="*/ 641823 w 781114"/>
                <a:gd name="connsiteY30" fmla="*/ 1087371 h 1680962"/>
                <a:gd name="connsiteX31" fmla="*/ 641823 w 781114"/>
                <a:gd name="connsiteY31" fmla="*/ 1676797 h 1680962"/>
                <a:gd name="connsiteX32" fmla="*/ 586107 w 781114"/>
                <a:gd name="connsiteY32" fmla="*/ 1676797 h 1680962"/>
                <a:gd name="connsiteX33" fmla="*/ 586107 w 781114"/>
                <a:gd name="connsiteY33" fmla="*/ 1087371 h 1680962"/>
                <a:gd name="connsiteX34" fmla="*/ 614665 w 781114"/>
                <a:gd name="connsiteY34" fmla="*/ 1018426 h 1680962"/>
                <a:gd name="connsiteX35" fmla="*/ 638980 w 781114"/>
                <a:gd name="connsiteY35" fmla="*/ 1002033 h 1680962"/>
                <a:gd name="connsiteX36" fmla="*/ 623686 w 781114"/>
                <a:gd name="connsiteY36" fmla="*/ 990297 h 1680962"/>
                <a:gd name="connsiteX37" fmla="*/ 547388 w 781114"/>
                <a:gd name="connsiteY37" fmla="*/ 858146 h 1680962"/>
                <a:gd name="connsiteX38" fmla="*/ 547388 w 781114"/>
                <a:gd name="connsiteY38" fmla="*/ 1144747 h 1680962"/>
                <a:gd name="connsiteX39" fmla="*/ 542965 w 781114"/>
                <a:gd name="connsiteY39" fmla="*/ 1166655 h 1680962"/>
                <a:gd name="connsiteX40" fmla="*/ 492709 w 781114"/>
                <a:gd name="connsiteY40" fmla="*/ 1680962 h 1680962"/>
                <a:gd name="connsiteX41" fmla="*/ 385437 w 781114"/>
                <a:gd name="connsiteY41" fmla="*/ 1680962 h 1680962"/>
                <a:gd name="connsiteX42" fmla="*/ 347395 w 781114"/>
                <a:gd name="connsiteY42" fmla="*/ 1291651 h 1680962"/>
                <a:gd name="connsiteX43" fmla="*/ 309353 w 781114"/>
                <a:gd name="connsiteY43" fmla="*/ 1680962 h 1680962"/>
                <a:gd name="connsiteX44" fmla="*/ 202081 w 781114"/>
                <a:gd name="connsiteY44" fmla="*/ 1680962 h 1680962"/>
                <a:gd name="connsiteX45" fmla="*/ 151206 w 781114"/>
                <a:gd name="connsiteY45" fmla="*/ 1160319 h 1680962"/>
                <a:gd name="connsiteX46" fmla="*/ 148062 w 781114"/>
                <a:gd name="connsiteY46" fmla="*/ 1144747 h 1680962"/>
                <a:gd name="connsiteX47" fmla="*/ 148062 w 781114"/>
                <a:gd name="connsiteY47" fmla="*/ 1033050 h 1680962"/>
                <a:gd name="connsiteX48" fmla="*/ 32915 w 781114"/>
                <a:gd name="connsiteY48" fmla="*/ 966569 h 1680962"/>
                <a:gd name="connsiteX49" fmla="*/ 29526 w 781114"/>
                <a:gd name="connsiteY49" fmla="*/ 963580 h 1680962"/>
                <a:gd name="connsiteX50" fmla="*/ 26673 w 781114"/>
                <a:gd name="connsiteY50" fmla="*/ 963205 h 1680962"/>
                <a:gd name="connsiteX51" fmla="*/ 7154 w 781114"/>
                <a:gd name="connsiteY51" fmla="*/ 890356 h 1680962"/>
                <a:gd name="connsiteX52" fmla="*/ 152515 w 781114"/>
                <a:gd name="connsiteY52" fmla="*/ 638585 h 1680962"/>
                <a:gd name="connsiteX53" fmla="*/ 157505 w 781114"/>
                <a:gd name="connsiteY53" fmla="*/ 634756 h 1680962"/>
                <a:gd name="connsiteX54" fmla="*/ 144239 w 781114"/>
                <a:gd name="connsiteY54" fmla="*/ 624831 h 1680962"/>
                <a:gd name="connsiteX55" fmla="*/ 59953 w 781114"/>
                <a:gd name="connsiteY55" fmla="*/ 399047 h 1680962"/>
                <a:gd name="connsiteX56" fmla="*/ 235710 w 781114"/>
                <a:gd name="connsiteY56" fmla="*/ 104833 h 1680962"/>
                <a:gd name="connsiteX57" fmla="*/ 249301 w 781114"/>
                <a:gd name="connsiteY57" fmla="*/ 100152 h 1680962"/>
                <a:gd name="connsiteX58" fmla="*/ 244103 w 781114"/>
                <a:gd name="connsiteY58" fmla="*/ 80221 h 1680962"/>
                <a:gd name="connsiteX59" fmla="*/ 245569 w 781114"/>
                <a:gd name="connsiteY59" fmla="*/ 74602 h 1680962"/>
                <a:gd name="connsiteX60" fmla="*/ 98555 w 781114"/>
                <a:gd name="connsiteY60" fmla="*/ 70330 h 1680962"/>
                <a:gd name="connsiteX61" fmla="*/ 247814 w 781114"/>
                <a:gd name="connsiteY61" fmla="*/ 65993 h 1680962"/>
                <a:gd name="connsiteX62" fmla="*/ 252246 w 781114"/>
                <a:gd name="connsiteY62" fmla="*/ 48995 h 1680962"/>
                <a:gd name="connsiteX63" fmla="*/ 347724 w 781114"/>
                <a:gd name="connsiteY63" fmla="*/ 0 h 16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781114" h="1680962">
                  <a:moveTo>
                    <a:pt x="148062" y="859612"/>
                  </a:moveTo>
                  <a:lnTo>
                    <a:pt x="126290" y="897323"/>
                  </a:lnTo>
                  <a:lnTo>
                    <a:pt x="148062" y="909893"/>
                  </a:lnTo>
                  <a:close/>
                  <a:moveTo>
                    <a:pt x="347724" y="0"/>
                  </a:moveTo>
                  <a:cubicBezTo>
                    <a:pt x="390645" y="0"/>
                    <a:pt x="427472" y="20203"/>
                    <a:pt x="443202" y="48995"/>
                  </a:cubicBezTo>
                  <a:lnTo>
                    <a:pt x="446132" y="60230"/>
                  </a:lnTo>
                  <a:lnTo>
                    <a:pt x="469067" y="59563"/>
                  </a:lnTo>
                  <a:lnTo>
                    <a:pt x="475465" y="44278"/>
                  </a:lnTo>
                  <a:cubicBezTo>
                    <a:pt x="483012" y="36809"/>
                    <a:pt x="493440" y="32189"/>
                    <a:pt x="504957" y="32189"/>
                  </a:cubicBezTo>
                  <a:cubicBezTo>
                    <a:pt x="527992" y="32189"/>
                    <a:pt x="546666" y="50668"/>
                    <a:pt x="546666" y="73464"/>
                  </a:cubicBezTo>
                  <a:cubicBezTo>
                    <a:pt x="546666" y="96260"/>
                    <a:pt x="527992" y="114739"/>
                    <a:pt x="504957" y="114739"/>
                  </a:cubicBezTo>
                  <a:cubicBezTo>
                    <a:pt x="493440" y="114739"/>
                    <a:pt x="483012" y="110119"/>
                    <a:pt x="475465" y="102650"/>
                  </a:cubicBezTo>
                  <a:lnTo>
                    <a:pt x="466411" y="81020"/>
                  </a:lnTo>
                  <a:lnTo>
                    <a:pt x="451252" y="80579"/>
                  </a:lnTo>
                  <a:lnTo>
                    <a:pt x="446148" y="100152"/>
                  </a:lnTo>
                  <a:lnTo>
                    <a:pt x="459738" y="104833"/>
                  </a:lnTo>
                  <a:cubicBezTo>
                    <a:pt x="563023" y="153306"/>
                    <a:pt x="635495" y="266786"/>
                    <a:pt x="635495" y="399047"/>
                  </a:cubicBezTo>
                  <a:cubicBezTo>
                    <a:pt x="635495" y="487221"/>
                    <a:pt x="603285" y="567048"/>
                    <a:pt x="551209" y="624831"/>
                  </a:cubicBezTo>
                  <a:lnTo>
                    <a:pt x="538779" y="634130"/>
                  </a:lnTo>
                  <a:lnTo>
                    <a:pt x="543144" y="637479"/>
                  </a:lnTo>
                  <a:lnTo>
                    <a:pt x="716053" y="936967"/>
                  </a:lnTo>
                  <a:cubicBezTo>
                    <a:pt x="723417" y="949721"/>
                    <a:pt x="724913" y="964251"/>
                    <a:pt x="721381" y="977434"/>
                  </a:cubicBezTo>
                  <a:lnTo>
                    <a:pt x="712470" y="995695"/>
                  </a:lnTo>
                  <a:lnTo>
                    <a:pt x="721563" y="997530"/>
                  </a:lnTo>
                  <a:cubicBezTo>
                    <a:pt x="756558" y="1012332"/>
                    <a:pt x="781113" y="1046984"/>
                    <a:pt x="781113" y="1087371"/>
                  </a:cubicBezTo>
                  <a:lnTo>
                    <a:pt x="781114" y="1171575"/>
                  </a:lnTo>
                  <a:lnTo>
                    <a:pt x="725398" y="1171575"/>
                  </a:lnTo>
                  <a:lnTo>
                    <a:pt x="725398" y="1087371"/>
                  </a:lnTo>
                  <a:cubicBezTo>
                    <a:pt x="725398" y="1064293"/>
                    <a:pt x="706689" y="1045584"/>
                    <a:pt x="683611" y="1045584"/>
                  </a:cubicBezTo>
                  <a:lnTo>
                    <a:pt x="683610" y="1045584"/>
                  </a:lnTo>
                  <a:cubicBezTo>
                    <a:pt x="660532" y="1045584"/>
                    <a:pt x="641823" y="1064293"/>
                    <a:pt x="641823" y="1087371"/>
                  </a:cubicBezTo>
                  <a:lnTo>
                    <a:pt x="641823" y="1676797"/>
                  </a:lnTo>
                  <a:lnTo>
                    <a:pt x="586107" y="1676797"/>
                  </a:lnTo>
                  <a:lnTo>
                    <a:pt x="586107" y="1087371"/>
                  </a:lnTo>
                  <a:cubicBezTo>
                    <a:pt x="586107" y="1060447"/>
                    <a:pt x="597021" y="1036071"/>
                    <a:pt x="614665" y="1018426"/>
                  </a:cubicBezTo>
                  <a:lnTo>
                    <a:pt x="638980" y="1002033"/>
                  </a:lnTo>
                  <a:lnTo>
                    <a:pt x="623686" y="990297"/>
                  </a:lnTo>
                  <a:lnTo>
                    <a:pt x="547388" y="858146"/>
                  </a:lnTo>
                  <a:lnTo>
                    <a:pt x="547388" y="1144747"/>
                  </a:lnTo>
                  <a:lnTo>
                    <a:pt x="542965" y="1166655"/>
                  </a:lnTo>
                  <a:lnTo>
                    <a:pt x="492709" y="1680962"/>
                  </a:lnTo>
                  <a:lnTo>
                    <a:pt x="385437" y="1680962"/>
                  </a:lnTo>
                  <a:lnTo>
                    <a:pt x="347395" y="1291651"/>
                  </a:lnTo>
                  <a:lnTo>
                    <a:pt x="309353" y="1680962"/>
                  </a:lnTo>
                  <a:lnTo>
                    <a:pt x="202081" y="1680962"/>
                  </a:lnTo>
                  <a:lnTo>
                    <a:pt x="151206" y="1160319"/>
                  </a:lnTo>
                  <a:lnTo>
                    <a:pt x="148062" y="1144747"/>
                  </a:lnTo>
                  <a:lnTo>
                    <a:pt x="148062" y="1033050"/>
                  </a:lnTo>
                  <a:lnTo>
                    <a:pt x="32915" y="966569"/>
                  </a:lnTo>
                  <a:lnTo>
                    <a:pt x="29526" y="963580"/>
                  </a:lnTo>
                  <a:lnTo>
                    <a:pt x="26673" y="963205"/>
                  </a:lnTo>
                  <a:cubicBezTo>
                    <a:pt x="1166" y="948478"/>
                    <a:pt x="-7573" y="915863"/>
                    <a:pt x="7154" y="890356"/>
                  </a:cubicBezTo>
                  <a:cubicBezTo>
                    <a:pt x="55607" y="806432"/>
                    <a:pt x="104061" y="722508"/>
                    <a:pt x="152515" y="638585"/>
                  </a:cubicBezTo>
                  <a:lnTo>
                    <a:pt x="157505" y="634756"/>
                  </a:lnTo>
                  <a:lnTo>
                    <a:pt x="144239" y="624831"/>
                  </a:lnTo>
                  <a:cubicBezTo>
                    <a:pt x="92163" y="567048"/>
                    <a:pt x="59953" y="487221"/>
                    <a:pt x="59953" y="399047"/>
                  </a:cubicBezTo>
                  <a:cubicBezTo>
                    <a:pt x="59953" y="266786"/>
                    <a:pt x="132425" y="153306"/>
                    <a:pt x="235710" y="104833"/>
                  </a:cubicBezTo>
                  <a:lnTo>
                    <a:pt x="249301" y="100152"/>
                  </a:lnTo>
                  <a:lnTo>
                    <a:pt x="244103" y="80221"/>
                  </a:lnTo>
                  <a:lnTo>
                    <a:pt x="245569" y="74602"/>
                  </a:lnTo>
                  <a:lnTo>
                    <a:pt x="98555" y="70330"/>
                  </a:lnTo>
                  <a:lnTo>
                    <a:pt x="247814" y="65993"/>
                  </a:lnTo>
                  <a:lnTo>
                    <a:pt x="252246" y="48995"/>
                  </a:lnTo>
                  <a:cubicBezTo>
                    <a:pt x="267977" y="20203"/>
                    <a:pt x="304803" y="0"/>
                    <a:pt x="347724" y="0"/>
                  </a:cubicBezTo>
                  <a:close/>
                </a:path>
              </a:pathLst>
            </a:custGeom>
            <a:solidFill>
              <a:srgbClr val="7030A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6607FB12-1874-34B4-9EF5-EC2E55F1D1F6}"/>
              </a:ext>
            </a:extLst>
          </p:cNvPr>
          <p:cNvGrpSpPr/>
          <p:nvPr/>
        </p:nvGrpSpPr>
        <p:grpSpPr>
          <a:xfrm>
            <a:off x="6771709" y="1107061"/>
            <a:ext cx="2292711" cy="2250250"/>
            <a:chOff x="3843870" y="3938184"/>
            <a:chExt cx="2292711" cy="2250250"/>
          </a:xfrm>
        </p:grpSpPr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9DCFCB62-767B-3A30-4682-C21EEB102252}"/>
                </a:ext>
              </a:extLst>
            </p:cNvPr>
            <p:cNvGrpSpPr/>
            <p:nvPr/>
          </p:nvGrpSpPr>
          <p:grpSpPr>
            <a:xfrm>
              <a:off x="3843870" y="3938184"/>
              <a:ext cx="2292711" cy="2250250"/>
              <a:chOff x="-9318211" y="1235553"/>
              <a:chExt cx="2962338" cy="2907476"/>
            </a:xfrm>
          </p:grpSpPr>
          <p:sp>
            <p:nvSpPr>
              <p:cNvPr id="40" name="四角形: 角を丸くする 39">
                <a:extLst>
                  <a:ext uri="{FF2B5EF4-FFF2-40B4-BE49-F238E27FC236}">
                    <a16:creationId xmlns:a16="http://schemas.microsoft.com/office/drawing/2014/main" id="{BD7E8E3C-F466-54CA-6270-8E1EDF318BD7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3BB43E56-8CED-3416-E6CE-3DFB3FF0FB95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7030A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BD4AC54C-150E-C0F4-8293-F6CE1F8AAEC2}"/>
                </a:ext>
              </a:extLst>
            </p:cNvPr>
            <p:cNvGrpSpPr/>
            <p:nvPr/>
          </p:nvGrpSpPr>
          <p:grpSpPr>
            <a:xfrm>
              <a:off x="4131884" y="4192438"/>
              <a:ext cx="1712692" cy="1799060"/>
              <a:chOff x="2812774" y="4145841"/>
              <a:chExt cx="1600264" cy="1680962"/>
            </a:xfrm>
            <a:solidFill>
              <a:srgbClr val="7030A0"/>
            </a:solidFill>
          </p:grpSpPr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49918FE7-7A19-1DE7-856A-115CAB965773}"/>
                  </a:ext>
                </a:extLst>
              </p:cNvPr>
              <p:cNvSpPr/>
              <p:nvPr/>
            </p:nvSpPr>
            <p:spPr bwMode="auto">
              <a:xfrm>
                <a:off x="2812774" y="4225581"/>
                <a:ext cx="781114" cy="1601222"/>
              </a:xfrm>
              <a:custGeom>
                <a:avLst/>
                <a:gdLst>
                  <a:gd name="connsiteX0" fmla="*/ 148062 w 781114"/>
                  <a:gd name="connsiteY0" fmla="*/ 779872 h 1601222"/>
                  <a:gd name="connsiteX1" fmla="*/ 126290 w 781114"/>
                  <a:gd name="connsiteY1" fmla="*/ 817583 h 1601222"/>
                  <a:gd name="connsiteX2" fmla="*/ 148062 w 781114"/>
                  <a:gd name="connsiteY2" fmla="*/ 830153 h 1601222"/>
                  <a:gd name="connsiteX3" fmla="*/ 347724 w 781114"/>
                  <a:gd name="connsiteY3" fmla="*/ 0 h 1601222"/>
                  <a:gd name="connsiteX4" fmla="*/ 635495 w 781114"/>
                  <a:gd name="connsiteY4" fmla="*/ 319307 h 1601222"/>
                  <a:gd name="connsiteX5" fmla="*/ 551209 w 781114"/>
                  <a:gd name="connsiteY5" fmla="*/ 545091 h 1601222"/>
                  <a:gd name="connsiteX6" fmla="*/ 538779 w 781114"/>
                  <a:gd name="connsiteY6" fmla="*/ 554390 h 1601222"/>
                  <a:gd name="connsiteX7" fmla="*/ 543144 w 781114"/>
                  <a:gd name="connsiteY7" fmla="*/ 557739 h 1601222"/>
                  <a:gd name="connsiteX8" fmla="*/ 716053 w 781114"/>
                  <a:gd name="connsiteY8" fmla="*/ 857227 h 1601222"/>
                  <a:gd name="connsiteX9" fmla="*/ 721381 w 781114"/>
                  <a:gd name="connsiteY9" fmla="*/ 897694 h 1601222"/>
                  <a:gd name="connsiteX10" fmla="*/ 712470 w 781114"/>
                  <a:gd name="connsiteY10" fmla="*/ 915955 h 1601222"/>
                  <a:gd name="connsiteX11" fmla="*/ 721563 w 781114"/>
                  <a:gd name="connsiteY11" fmla="*/ 917790 h 1601222"/>
                  <a:gd name="connsiteX12" fmla="*/ 781113 w 781114"/>
                  <a:gd name="connsiteY12" fmla="*/ 1007631 h 1601222"/>
                  <a:gd name="connsiteX13" fmla="*/ 781114 w 781114"/>
                  <a:gd name="connsiteY13" fmla="*/ 1091835 h 1601222"/>
                  <a:gd name="connsiteX14" fmla="*/ 725398 w 781114"/>
                  <a:gd name="connsiteY14" fmla="*/ 1091835 h 1601222"/>
                  <a:gd name="connsiteX15" fmla="*/ 725398 w 781114"/>
                  <a:gd name="connsiteY15" fmla="*/ 1007631 h 1601222"/>
                  <a:gd name="connsiteX16" fmla="*/ 683611 w 781114"/>
                  <a:gd name="connsiteY16" fmla="*/ 965844 h 1601222"/>
                  <a:gd name="connsiteX17" fmla="*/ 683610 w 781114"/>
                  <a:gd name="connsiteY17" fmla="*/ 965844 h 1601222"/>
                  <a:gd name="connsiteX18" fmla="*/ 641823 w 781114"/>
                  <a:gd name="connsiteY18" fmla="*/ 1007631 h 1601222"/>
                  <a:gd name="connsiteX19" fmla="*/ 641823 w 781114"/>
                  <a:gd name="connsiteY19" fmla="*/ 1597057 h 1601222"/>
                  <a:gd name="connsiteX20" fmla="*/ 586107 w 781114"/>
                  <a:gd name="connsiteY20" fmla="*/ 1597057 h 1601222"/>
                  <a:gd name="connsiteX21" fmla="*/ 586107 w 781114"/>
                  <a:gd name="connsiteY21" fmla="*/ 1007631 h 1601222"/>
                  <a:gd name="connsiteX22" fmla="*/ 614665 w 781114"/>
                  <a:gd name="connsiteY22" fmla="*/ 938686 h 1601222"/>
                  <a:gd name="connsiteX23" fmla="*/ 638980 w 781114"/>
                  <a:gd name="connsiteY23" fmla="*/ 922293 h 1601222"/>
                  <a:gd name="connsiteX24" fmla="*/ 623686 w 781114"/>
                  <a:gd name="connsiteY24" fmla="*/ 910557 h 1601222"/>
                  <a:gd name="connsiteX25" fmla="*/ 547388 w 781114"/>
                  <a:gd name="connsiteY25" fmla="*/ 778406 h 1601222"/>
                  <a:gd name="connsiteX26" fmla="*/ 547388 w 781114"/>
                  <a:gd name="connsiteY26" fmla="*/ 1065007 h 1601222"/>
                  <a:gd name="connsiteX27" fmla="*/ 542965 w 781114"/>
                  <a:gd name="connsiteY27" fmla="*/ 1086915 h 1601222"/>
                  <a:gd name="connsiteX28" fmla="*/ 492709 w 781114"/>
                  <a:gd name="connsiteY28" fmla="*/ 1601222 h 1601222"/>
                  <a:gd name="connsiteX29" fmla="*/ 385437 w 781114"/>
                  <a:gd name="connsiteY29" fmla="*/ 1601222 h 1601222"/>
                  <a:gd name="connsiteX30" fmla="*/ 347395 w 781114"/>
                  <a:gd name="connsiteY30" fmla="*/ 1211911 h 1601222"/>
                  <a:gd name="connsiteX31" fmla="*/ 309353 w 781114"/>
                  <a:gd name="connsiteY31" fmla="*/ 1601222 h 1601222"/>
                  <a:gd name="connsiteX32" fmla="*/ 202081 w 781114"/>
                  <a:gd name="connsiteY32" fmla="*/ 1601222 h 1601222"/>
                  <a:gd name="connsiteX33" fmla="*/ 151206 w 781114"/>
                  <a:gd name="connsiteY33" fmla="*/ 1080579 h 1601222"/>
                  <a:gd name="connsiteX34" fmla="*/ 148062 w 781114"/>
                  <a:gd name="connsiteY34" fmla="*/ 1065007 h 1601222"/>
                  <a:gd name="connsiteX35" fmla="*/ 148062 w 781114"/>
                  <a:gd name="connsiteY35" fmla="*/ 953310 h 1601222"/>
                  <a:gd name="connsiteX36" fmla="*/ 32915 w 781114"/>
                  <a:gd name="connsiteY36" fmla="*/ 886829 h 1601222"/>
                  <a:gd name="connsiteX37" fmla="*/ 29526 w 781114"/>
                  <a:gd name="connsiteY37" fmla="*/ 883840 h 1601222"/>
                  <a:gd name="connsiteX38" fmla="*/ 26673 w 781114"/>
                  <a:gd name="connsiteY38" fmla="*/ 883465 h 1601222"/>
                  <a:gd name="connsiteX39" fmla="*/ 7154 w 781114"/>
                  <a:gd name="connsiteY39" fmla="*/ 810616 h 1601222"/>
                  <a:gd name="connsiteX40" fmla="*/ 152515 w 781114"/>
                  <a:gd name="connsiteY40" fmla="*/ 558845 h 1601222"/>
                  <a:gd name="connsiteX41" fmla="*/ 157505 w 781114"/>
                  <a:gd name="connsiteY41" fmla="*/ 555016 h 1601222"/>
                  <a:gd name="connsiteX42" fmla="*/ 144239 w 781114"/>
                  <a:gd name="connsiteY42" fmla="*/ 545091 h 1601222"/>
                  <a:gd name="connsiteX43" fmla="*/ 59953 w 781114"/>
                  <a:gd name="connsiteY43" fmla="*/ 319307 h 1601222"/>
                  <a:gd name="connsiteX44" fmla="*/ 347724 w 781114"/>
                  <a:gd name="connsiteY44" fmla="*/ 0 h 1601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781114" h="1601222">
                    <a:moveTo>
                      <a:pt x="148062" y="779872"/>
                    </a:moveTo>
                    <a:lnTo>
                      <a:pt x="126290" y="817583"/>
                    </a:lnTo>
                    <a:lnTo>
                      <a:pt x="148062" y="830153"/>
                    </a:lnTo>
                    <a:close/>
                    <a:moveTo>
                      <a:pt x="347724" y="0"/>
                    </a:moveTo>
                    <a:cubicBezTo>
                      <a:pt x="506656" y="0"/>
                      <a:pt x="635495" y="142959"/>
                      <a:pt x="635495" y="319307"/>
                    </a:cubicBezTo>
                    <a:cubicBezTo>
                      <a:pt x="635495" y="407481"/>
                      <a:pt x="603285" y="487308"/>
                      <a:pt x="551209" y="545091"/>
                    </a:cubicBezTo>
                    <a:lnTo>
                      <a:pt x="538779" y="554390"/>
                    </a:lnTo>
                    <a:lnTo>
                      <a:pt x="543144" y="557739"/>
                    </a:lnTo>
                    <a:lnTo>
                      <a:pt x="716053" y="857227"/>
                    </a:lnTo>
                    <a:cubicBezTo>
                      <a:pt x="723416" y="869981"/>
                      <a:pt x="724913" y="884511"/>
                      <a:pt x="721381" y="897694"/>
                    </a:cubicBezTo>
                    <a:lnTo>
                      <a:pt x="712470" y="915955"/>
                    </a:lnTo>
                    <a:lnTo>
                      <a:pt x="721563" y="917790"/>
                    </a:lnTo>
                    <a:cubicBezTo>
                      <a:pt x="756558" y="932592"/>
                      <a:pt x="781113" y="967244"/>
                      <a:pt x="781113" y="1007631"/>
                    </a:cubicBezTo>
                    <a:lnTo>
                      <a:pt x="781114" y="1091835"/>
                    </a:lnTo>
                    <a:lnTo>
                      <a:pt x="725398" y="1091835"/>
                    </a:lnTo>
                    <a:lnTo>
                      <a:pt x="725398" y="1007631"/>
                    </a:lnTo>
                    <a:cubicBezTo>
                      <a:pt x="725398" y="984553"/>
                      <a:pt x="706689" y="965844"/>
                      <a:pt x="683611" y="965844"/>
                    </a:cubicBezTo>
                    <a:lnTo>
                      <a:pt x="683610" y="965844"/>
                    </a:lnTo>
                    <a:cubicBezTo>
                      <a:pt x="660532" y="965844"/>
                      <a:pt x="641823" y="984553"/>
                      <a:pt x="641823" y="1007631"/>
                    </a:cubicBezTo>
                    <a:lnTo>
                      <a:pt x="641823" y="1597057"/>
                    </a:lnTo>
                    <a:lnTo>
                      <a:pt x="586107" y="1597057"/>
                    </a:lnTo>
                    <a:lnTo>
                      <a:pt x="586107" y="1007631"/>
                    </a:lnTo>
                    <a:cubicBezTo>
                      <a:pt x="586107" y="980707"/>
                      <a:pt x="597021" y="956331"/>
                      <a:pt x="614665" y="938686"/>
                    </a:cubicBezTo>
                    <a:lnTo>
                      <a:pt x="638980" y="922293"/>
                    </a:lnTo>
                    <a:lnTo>
                      <a:pt x="623686" y="910557"/>
                    </a:lnTo>
                    <a:lnTo>
                      <a:pt x="547388" y="778406"/>
                    </a:lnTo>
                    <a:lnTo>
                      <a:pt x="547388" y="1065007"/>
                    </a:lnTo>
                    <a:lnTo>
                      <a:pt x="542965" y="1086915"/>
                    </a:lnTo>
                    <a:lnTo>
                      <a:pt x="492709" y="1601222"/>
                    </a:lnTo>
                    <a:lnTo>
                      <a:pt x="385437" y="1601222"/>
                    </a:lnTo>
                    <a:lnTo>
                      <a:pt x="347395" y="1211911"/>
                    </a:lnTo>
                    <a:lnTo>
                      <a:pt x="309353" y="1601222"/>
                    </a:lnTo>
                    <a:lnTo>
                      <a:pt x="202081" y="1601222"/>
                    </a:lnTo>
                    <a:lnTo>
                      <a:pt x="151206" y="1080579"/>
                    </a:lnTo>
                    <a:lnTo>
                      <a:pt x="148062" y="1065007"/>
                    </a:lnTo>
                    <a:lnTo>
                      <a:pt x="148062" y="953310"/>
                    </a:lnTo>
                    <a:lnTo>
                      <a:pt x="32915" y="886829"/>
                    </a:lnTo>
                    <a:lnTo>
                      <a:pt x="29526" y="883840"/>
                    </a:lnTo>
                    <a:lnTo>
                      <a:pt x="26673" y="883465"/>
                    </a:lnTo>
                    <a:cubicBezTo>
                      <a:pt x="1166" y="868738"/>
                      <a:pt x="-7573" y="836123"/>
                      <a:pt x="7154" y="810616"/>
                    </a:cubicBezTo>
                    <a:cubicBezTo>
                      <a:pt x="55607" y="726692"/>
                      <a:pt x="104062" y="642768"/>
                      <a:pt x="152515" y="558845"/>
                    </a:cubicBezTo>
                    <a:lnTo>
                      <a:pt x="157505" y="555016"/>
                    </a:lnTo>
                    <a:lnTo>
                      <a:pt x="144239" y="545091"/>
                    </a:lnTo>
                    <a:cubicBezTo>
                      <a:pt x="92163" y="487308"/>
                      <a:pt x="59953" y="407481"/>
                      <a:pt x="59953" y="319307"/>
                    </a:cubicBezTo>
                    <a:cubicBezTo>
                      <a:pt x="59953" y="142959"/>
                      <a:pt x="188792" y="0"/>
                      <a:pt x="34772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DADD2D2D-7019-F22C-74A4-F5ABF21EA678}"/>
                  </a:ext>
                </a:extLst>
              </p:cNvPr>
              <p:cNvSpPr/>
              <p:nvPr/>
            </p:nvSpPr>
            <p:spPr bwMode="auto">
              <a:xfrm>
                <a:off x="3631924" y="4145841"/>
                <a:ext cx="781114" cy="1680962"/>
              </a:xfrm>
              <a:custGeom>
                <a:avLst/>
                <a:gdLst>
                  <a:gd name="connsiteX0" fmla="*/ 148062 w 781114"/>
                  <a:gd name="connsiteY0" fmla="*/ 859612 h 1680962"/>
                  <a:gd name="connsiteX1" fmla="*/ 126290 w 781114"/>
                  <a:gd name="connsiteY1" fmla="*/ 897323 h 1680962"/>
                  <a:gd name="connsiteX2" fmla="*/ 148062 w 781114"/>
                  <a:gd name="connsiteY2" fmla="*/ 909893 h 1680962"/>
                  <a:gd name="connsiteX3" fmla="*/ 347724 w 781114"/>
                  <a:gd name="connsiteY3" fmla="*/ 0 h 1680962"/>
                  <a:gd name="connsiteX4" fmla="*/ 443202 w 781114"/>
                  <a:gd name="connsiteY4" fmla="*/ 48995 h 1680962"/>
                  <a:gd name="connsiteX5" fmla="*/ 446132 w 781114"/>
                  <a:gd name="connsiteY5" fmla="*/ 60230 h 1680962"/>
                  <a:gd name="connsiteX6" fmla="*/ 469067 w 781114"/>
                  <a:gd name="connsiteY6" fmla="*/ 59563 h 1680962"/>
                  <a:gd name="connsiteX7" fmla="*/ 475465 w 781114"/>
                  <a:gd name="connsiteY7" fmla="*/ 44278 h 1680962"/>
                  <a:gd name="connsiteX8" fmla="*/ 504957 w 781114"/>
                  <a:gd name="connsiteY8" fmla="*/ 32189 h 1680962"/>
                  <a:gd name="connsiteX9" fmla="*/ 546666 w 781114"/>
                  <a:gd name="connsiteY9" fmla="*/ 73464 h 1680962"/>
                  <a:gd name="connsiteX10" fmla="*/ 504957 w 781114"/>
                  <a:gd name="connsiteY10" fmla="*/ 114739 h 1680962"/>
                  <a:gd name="connsiteX11" fmla="*/ 475465 w 781114"/>
                  <a:gd name="connsiteY11" fmla="*/ 102650 h 1680962"/>
                  <a:gd name="connsiteX12" fmla="*/ 466411 w 781114"/>
                  <a:gd name="connsiteY12" fmla="*/ 81020 h 1680962"/>
                  <a:gd name="connsiteX13" fmla="*/ 451252 w 781114"/>
                  <a:gd name="connsiteY13" fmla="*/ 80579 h 1680962"/>
                  <a:gd name="connsiteX14" fmla="*/ 446148 w 781114"/>
                  <a:gd name="connsiteY14" fmla="*/ 100152 h 1680962"/>
                  <a:gd name="connsiteX15" fmla="*/ 459738 w 781114"/>
                  <a:gd name="connsiteY15" fmla="*/ 104833 h 1680962"/>
                  <a:gd name="connsiteX16" fmla="*/ 635495 w 781114"/>
                  <a:gd name="connsiteY16" fmla="*/ 399047 h 1680962"/>
                  <a:gd name="connsiteX17" fmla="*/ 551209 w 781114"/>
                  <a:gd name="connsiteY17" fmla="*/ 624831 h 1680962"/>
                  <a:gd name="connsiteX18" fmla="*/ 538779 w 781114"/>
                  <a:gd name="connsiteY18" fmla="*/ 634130 h 1680962"/>
                  <a:gd name="connsiteX19" fmla="*/ 543144 w 781114"/>
                  <a:gd name="connsiteY19" fmla="*/ 637479 h 1680962"/>
                  <a:gd name="connsiteX20" fmla="*/ 716053 w 781114"/>
                  <a:gd name="connsiteY20" fmla="*/ 936967 h 1680962"/>
                  <a:gd name="connsiteX21" fmla="*/ 721381 w 781114"/>
                  <a:gd name="connsiteY21" fmla="*/ 977434 h 1680962"/>
                  <a:gd name="connsiteX22" fmla="*/ 712470 w 781114"/>
                  <a:gd name="connsiteY22" fmla="*/ 995695 h 1680962"/>
                  <a:gd name="connsiteX23" fmla="*/ 721563 w 781114"/>
                  <a:gd name="connsiteY23" fmla="*/ 997530 h 1680962"/>
                  <a:gd name="connsiteX24" fmla="*/ 781113 w 781114"/>
                  <a:gd name="connsiteY24" fmla="*/ 1087371 h 1680962"/>
                  <a:gd name="connsiteX25" fmla="*/ 781114 w 781114"/>
                  <a:gd name="connsiteY25" fmla="*/ 1171575 h 1680962"/>
                  <a:gd name="connsiteX26" fmla="*/ 725398 w 781114"/>
                  <a:gd name="connsiteY26" fmla="*/ 1171575 h 1680962"/>
                  <a:gd name="connsiteX27" fmla="*/ 725398 w 781114"/>
                  <a:gd name="connsiteY27" fmla="*/ 1087371 h 1680962"/>
                  <a:gd name="connsiteX28" fmla="*/ 683611 w 781114"/>
                  <a:gd name="connsiteY28" fmla="*/ 1045584 h 1680962"/>
                  <a:gd name="connsiteX29" fmla="*/ 683610 w 781114"/>
                  <a:gd name="connsiteY29" fmla="*/ 1045584 h 1680962"/>
                  <a:gd name="connsiteX30" fmla="*/ 641823 w 781114"/>
                  <a:gd name="connsiteY30" fmla="*/ 1087371 h 1680962"/>
                  <a:gd name="connsiteX31" fmla="*/ 641823 w 781114"/>
                  <a:gd name="connsiteY31" fmla="*/ 1676797 h 1680962"/>
                  <a:gd name="connsiteX32" fmla="*/ 586107 w 781114"/>
                  <a:gd name="connsiteY32" fmla="*/ 1676797 h 1680962"/>
                  <a:gd name="connsiteX33" fmla="*/ 586107 w 781114"/>
                  <a:gd name="connsiteY33" fmla="*/ 1087371 h 1680962"/>
                  <a:gd name="connsiteX34" fmla="*/ 614665 w 781114"/>
                  <a:gd name="connsiteY34" fmla="*/ 1018426 h 1680962"/>
                  <a:gd name="connsiteX35" fmla="*/ 638980 w 781114"/>
                  <a:gd name="connsiteY35" fmla="*/ 1002033 h 1680962"/>
                  <a:gd name="connsiteX36" fmla="*/ 623686 w 781114"/>
                  <a:gd name="connsiteY36" fmla="*/ 990297 h 1680962"/>
                  <a:gd name="connsiteX37" fmla="*/ 547388 w 781114"/>
                  <a:gd name="connsiteY37" fmla="*/ 858146 h 1680962"/>
                  <a:gd name="connsiteX38" fmla="*/ 547388 w 781114"/>
                  <a:gd name="connsiteY38" fmla="*/ 1144747 h 1680962"/>
                  <a:gd name="connsiteX39" fmla="*/ 542965 w 781114"/>
                  <a:gd name="connsiteY39" fmla="*/ 1166655 h 1680962"/>
                  <a:gd name="connsiteX40" fmla="*/ 492709 w 781114"/>
                  <a:gd name="connsiteY40" fmla="*/ 1680962 h 1680962"/>
                  <a:gd name="connsiteX41" fmla="*/ 385437 w 781114"/>
                  <a:gd name="connsiteY41" fmla="*/ 1680962 h 1680962"/>
                  <a:gd name="connsiteX42" fmla="*/ 347395 w 781114"/>
                  <a:gd name="connsiteY42" fmla="*/ 1291651 h 1680962"/>
                  <a:gd name="connsiteX43" fmla="*/ 309353 w 781114"/>
                  <a:gd name="connsiteY43" fmla="*/ 1680962 h 1680962"/>
                  <a:gd name="connsiteX44" fmla="*/ 202081 w 781114"/>
                  <a:gd name="connsiteY44" fmla="*/ 1680962 h 1680962"/>
                  <a:gd name="connsiteX45" fmla="*/ 151206 w 781114"/>
                  <a:gd name="connsiteY45" fmla="*/ 1160319 h 1680962"/>
                  <a:gd name="connsiteX46" fmla="*/ 148062 w 781114"/>
                  <a:gd name="connsiteY46" fmla="*/ 1144747 h 1680962"/>
                  <a:gd name="connsiteX47" fmla="*/ 148062 w 781114"/>
                  <a:gd name="connsiteY47" fmla="*/ 1033050 h 1680962"/>
                  <a:gd name="connsiteX48" fmla="*/ 32915 w 781114"/>
                  <a:gd name="connsiteY48" fmla="*/ 966569 h 1680962"/>
                  <a:gd name="connsiteX49" fmla="*/ 29526 w 781114"/>
                  <a:gd name="connsiteY49" fmla="*/ 963580 h 1680962"/>
                  <a:gd name="connsiteX50" fmla="*/ 26673 w 781114"/>
                  <a:gd name="connsiteY50" fmla="*/ 963205 h 1680962"/>
                  <a:gd name="connsiteX51" fmla="*/ 7154 w 781114"/>
                  <a:gd name="connsiteY51" fmla="*/ 890356 h 1680962"/>
                  <a:gd name="connsiteX52" fmla="*/ 152515 w 781114"/>
                  <a:gd name="connsiteY52" fmla="*/ 638585 h 1680962"/>
                  <a:gd name="connsiteX53" fmla="*/ 157505 w 781114"/>
                  <a:gd name="connsiteY53" fmla="*/ 634756 h 1680962"/>
                  <a:gd name="connsiteX54" fmla="*/ 144239 w 781114"/>
                  <a:gd name="connsiteY54" fmla="*/ 624831 h 1680962"/>
                  <a:gd name="connsiteX55" fmla="*/ 59953 w 781114"/>
                  <a:gd name="connsiteY55" fmla="*/ 399047 h 1680962"/>
                  <a:gd name="connsiteX56" fmla="*/ 235710 w 781114"/>
                  <a:gd name="connsiteY56" fmla="*/ 104833 h 1680962"/>
                  <a:gd name="connsiteX57" fmla="*/ 249301 w 781114"/>
                  <a:gd name="connsiteY57" fmla="*/ 100152 h 1680962"/>
                  <a:gd name="connsiteX58" fmla="*/ 244103 w 781114"/>
                  <a:gd name="connsiteY58" fmla="*/ 80221 h 1680962"/>
                  <a:gd name="connsiteX59" fmla="*/ 245569 w 781114"/>
                  <a:gd name="connsiteY59" fmla="*/ 74602 h 1680962"/>
                  <a:gd name="connsiteX60" fmla="*/ 98555 w 781114"/>
                  <a:gd name="connsiteY60" fmla="*/ 70330 h 1680962"/>
                  <a:gd name="connsiteX61" fmla="*/ 247814 w 781114"/>
                  <a:gd name="connsiteY61" fmla="*/ 65993 h 1680962"/>
                  <a:gd name="connsiteX62" fmla="*/ 252246 w 781114"/>
                  <a:gd name="connsiteY62" fmla="*/ 48995 h 1680962"/>
                  <a:gd name="connsiteX63" fmla="*/ 347724 w 781114"/>
                  <a:gd name="connsiteY63" fmla="*/ 0 h 16809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781114" h="1680962">
                    <a:moveTo>
                      <a:pt x="148062" y="859612"/>
                    </a:moveTo>
                    <a:lnTo>
                      <a:pt x="126290" y="897323"/>
                    </a:lnTo>
                    <a:lnTo>
                      <a:pt x="148062" y="909893"/>
                    </a:lnTo>
                    <a:close/>
                    <a:moveTo>
                      <a:pt x="347724" y="0"/>
                    </a:moveTo>
                    <a:cubicBezTo>
                      <a:pt x="390645" y="0"/>
                      <a:pt x="427472" y="20203"/>
                      <a:pt x="443202" y="48995"/>
                    </a:cubicBezTo>
                    <a:lnTo>
                      <a:pt x="446132" y="60230"/>
                    </a:lnTo>
                    <a:lnTo>
                      <a:pt x="469067" y="59563"/>
                    </a:lnTo>
                    <a:lnTo>
                      <a:pt x="475465" y="44278"/>
                    </a:lnTo>
                    <a:cubicBezTo>
                      <a:pt x="483012" y="36809"/>
                      <a:pt x="493440" y="32189"/>
                      <a:pt x="504957" y="32189"/>
                    </a:cubicBezTo>
                    <a:cubicBezTo>
                      <a:pt x="527992" y="32189"/>
                      <a:pt x="546666" y="50668"/>
                      <a:pt x="546666" y="73464"/>
                    </a:cubicBezTo>
                    <a:cubicBezTo>
                      <a:pt x="546666" y="96260"/>
                      <a:pt x="527992" y="114739"/>
                      <a:pt x="504957" y="114739"/>
                    </a:cubicBezTo>
                    <a:cubicBezTo>
                      <a:pt x="493440" y="114739"/>
                      <a:pt x="483012" y="110119"/>
                      <a:pt x="475465" y="102650"/>
                    </a:cubicBezTo>
                    <a:lnTo>
                      <a:pt x="466411" y="81020"/>
                    </a:lnTo>
                    <a:lnTo>
                      <a:pt x="451252" y="80579"/>
                    </a:lnTo>
                    <a:lnTo>
                      <a:pt x="446148" y="100152"/>
                    </a:lnTo>
                    <a:lnTo>
                      <a:pt x="459738" y="104833"/>
                    </a:lnTo>
                    <a:cubicBezTo>
                      <a:pt x="563023" y="153306"/>
                      <a:pt x="635495" y="266786"/>
                      <a:pt x="635495" y="399047"/>
                    </a:cubicBezTo>
                    <a:cubicBezTo>
                      <a:pt x="635495" y="487221"/>
                      <a:pt x="603285" y="567048"/>
                      <a:pt x="551209" y="624831"/>
                    </a:cubicBezTo>
                    <a:lnTo>
                      <a:pt x="538779" y="634130"/>
                    </a:lnTo>
                    <a:lnTo>
                      <a:pt x="543144" y="637479"/>
                    </a:lnTo>
                    <a:lnTo>
                      <a:pt x="716053" y="936967"/>
                    </a:lnTo>
                    <a:cubicBezTo>
                      <a:pt x="723417" y="949721"/>
                      <a:pt x="724913" y="964251"/>
                      <a:pt x="721381" y="977434"/>
                    </a:cubicBezTo>
                    <a:lnTo>
                      <a:pt x="712470" y="995695"/>
                    </a:lnTo>
                    <a:lnTo>
                      <a:pt x="721563" y="997530"/>
                    </a:lnTo>
                    <a:cubicBezTo>
                      <a:pt x="756558" y="1012332"/>
                      <a:pt x="781113" y="1046984"/>
                      <a:pt x="781113" y="1087371"/>
                    </a:cubicBezTo>
                    <a:lnTo>
                      <a:pt x="781114" y="1171575"/>
                    </a:lnTo>
                    <a:lnTo>
                      <a:pt x="725398" y="1171575"/>
                    </a:lnTo>
                    <a:lnTo>
                      <a:pt x="725398" y="1087371"/>
                    </a:lnTo>
                    <a:cubicBezTo>
                      <a:pt x="725398" y="1064293"/>
                      <a:pt x="706689" y="1045584"/>
                      <a:pt x="683611" y="1045584"/>
                    </a:cubicBezTo>
                    <a:lnTo>
                      <a:pt x="683610" y="1045584"/>
                    </a:lnTo>
                    <a:cubicBezTo>
                      <a:pt x="660532" y="1045584"/>
                      <a:pt x="641823" y="1064293"/>
                      <a:pt x="641823" y="1087371"/>
                    </a:cubicBezTo>
                    <a:lnTo>
                      <a:pt x="641823" y="1676797"/>
                    </a:lnTo>
                    <a:lnTo>
                      <a:pt x="586107" y="1676797"/>
                    </a:lnTo>
                    <a:lnTo>
                      <a:pt x="586107" y="1087371"/>
                    </a:lnTo>
                    <a:cubicBezTo>
                      <a:pt x="586107" y="1060447"/>
                      <a:pt x="597021" y="1036071"/>
                      <a:pt x="614665" y="1018426"/>
                    </a:cubicBezTo>
                    <a:lnTo>
                      <a:pt x="638980" y="1002033"/>
                    </a:lnTo>
                    <a:lnTo>
                      <a:pt x="623686" y="990297"/>
                    </a:lnTo>
                    <a:lnTo>
                      <a:pt x="547388" y="858146"/>
                    </a:lnTo>
                    <a:lnTo>
                      <a:pt x="547388" y="1144747"/>
                    </a:lnTo>
                    <a:lnTo>
                      <a:pt x="542965" y="1166655"/>
                    </a:lnTo>
                    <a:lnTo>
                      <a:pt x="492709" y="1680962"/>
                    </a:lnTo>
                    <a:lnTo>
                      <a:pt x="385437" y="1680962"/>
                    </a:lnTo>
                    <a:lnTo>
                      <a:pt x="347395" y="1291651"/>
                    </a:lnTo>
                    <a:lnTo>
                      <a:pt x="309353" y="1680962"/>
                    </a:lnTo>
                    <a:lnTo>
                      <a:pt x="202081" y="1680962"/>
                    </a:lnTo>
                    <a:lnTo>
                      <a:pt x="151206" y="1160319"/>
                    </a:lnTo>
                    <a:lnTo>
                      <a:pt x="148062" y="1144747"/>
                    </a:lnTo>
                    <a:lnTo>
                      <a:pt x="148062" y="1033050"/>
                    </a:lnTo>
                    <a:lnTo>
                      <a:pt x="32915" y="966569"/>
                    </a:lnTo>
                    <a:lnTo>
                      <a:pt x="29526" y="963580"/>
                    </a:lnTo>
                    <a:lnTo>
                      <a:pt x="26673" y="963205"/>
                    </a:lnTo>
                    <a:cubicBezTo>
                      <a:pt x="1166" y="948478"/>
                      <a:pt x="-7573" y="915863"/>
                      <a:pt x="7154" y="890356"/>
                    </a:cubicBezTo>
                    <a:cubicBezTo>
                      <a:pt x="55607" y="806432"/>
                      <a:pt x="104061" y="722508"/>
                      <a:pt x="152515" y="638585"/>
                    </a:cubicBezTo>
                    <a:lnTo>
                      <a:pt x="157505" y="634756"/>
                    </a:lnTo>
                    <a:lnTo>
                      <a:pt x="144239" y="624831"/>
                    </a:lnTo>
                    <a:cubicBezTo>
                      <a:pt x="92163" y="567048"/>
                      <a:pt x="59953" y="487221"/>
                      <a:pt x="59953" y="399047"/>
                    </a:cubicBezTo>
                    <a:cubicBezTo>
                      <a:pt x="59953" y="266786"/>
                      <a:pt x="132425" y="153306"/>
                      <a:pt x="235710" y="104833"/>
                    </a:cubicBezTo>
                    <a:lnTo>
                      <a:pt x="249301" y="100152"/>
                    </a:lnTo>
                    <a:lnTo>
                      <a:pt x="244103" y="80221"/>
                    </a:lnTo>
                    <a:lnTo>
                      <a:pt x="245569" y="74602"/>
                    </a:lnTo>
                    <a:lnTo>
                      <a:pt x="98555" y="70330"/>
                    </a:lnTo>
                    <a:lnTo>
                      <a:pt x="247814" y="65993"/>
                    </a:lnTo>
                    <a:lnTo>
                      <a:pt x="252246" y="48995"/>
                    </a:lnTo>
                    <a:cubicBezTo>
                      <a:pt x="267977" y="20203"/>
                      <a:pt x="304803" y="0"/>
                      <a:pt x="34772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7D40BF9D-6F55-C734-22DB-26F73F19BA50}"/>
              </a:ext>
            </a:extLst>
          </p:cNvPr>
          <p:cNvGrpSpPr/>
          <p:nvPr/>
        </p:nvGrpSpPr>
        <p:grpSpPr>
          <a:xfrm>
            <a:off x="872070" y="3918841"/>
            <a:ext cx="2292711" cy="2250250"/>
            <a:chOff x="872070" y="3918841"/>
            <a:chExt cx="2292711" cy="2250250"/>
          </a:xfrm>
        </p:grpSpPr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6347316D-8593-98E5-A693-D2E841417C38}"/>
                </a:ext>
              </a:extLst>
            </p:cNvPr>
            <p:cNvGrpSpPr/>
            <p:nvPr/>
          </p:nvGrpSpPr>
          <p:grpSpPr>
            <a:xfrm>
              <a:off x="872070" y="3918841"/>
              <a:ext cx="2292711" cy="2250250"/>
              <a:chOff x="-9318211" y="1235553"/>
              <a:chExt cx="2962338" cy="2907476"/>
            </a:xfrm>
          </p:grpSpPr>
          <p:sp>
            <p:nvSpPr>
              <p:cNvPr id="59" name="四角形: 角を丸くする 58">
                <a:extLst>
                  <a:ext uri="{FF2B5EF4-FFF2-40B4-BE49-F238E27FC236}">
                    <a16:creationId xmlns:a16="http://schemas.microsoft.com/office/drawing/2014/main" id="{2A85BC09-7B92-D57E-19EF-A15B838A5410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B304B861-C85C-9530-72B5-666777649315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7030A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58A3D1ED-9CF6-969F-6C65-4793A9E78E9A}"/>
                </a:ext>
              </a:extLst>
            </p:cNvPr>
            <p:cNvSpPr/>
            <p:nvPr/>
          </p:nvSpPr>
          <p:spPr bwMode="auto">
            <a:xfrm>
              <a:off x="1550806" y="4176925"/>
              <a:ext cx="1019408" cy="1769840"/>
            </a:xfrm>
            <a:custGeom>
              <a:avLst/>
              <a:gdLst>
                <a:gd name="connsiteX0" fmla="*/ 287771 w 894139"/>
                <a:gd name="connsiteY0" fmla="*/ 0 h 1552355"/>
                <a:gd name="connsiteX1" fmla="*/ 575542 w 894139"/>
                <a:gd name="connsiteY1" fmla="*/ 319307 h 1552355"/>
                <a:gd name="connsiteX2" fmla="*/ 526396 w 894139"/>
                <a:gd name="connsiteY2" fmla="*/ 497835 h 1552355"/>
                <a:gd name="connsiteX3" fmla="*/ 504186 w 894139"/>
                <a:gd name="connsiteY3" fmla="*/ 527703 h 1552355"/>
                <a:gd name="connsiteX4" fmla="*/ 517431 w 894139"/>
                <a:gd name="connsiteY4" fmla="*/ 525126 h 1552355"/>
                <a:gd name="connsiteX5" fmla="*/ 623630 w 894139"/>
                <a:gd name="connsiteY5" fmla="*/ 569115 h 1552355"/>
                <a:gd name="connsiteX6" fmla="*/ 850150 w 894139"/>
                <a:gd name="connsiteY6" fmla="*/ 795636 h 1552355"/>
                <a:gd name="connsiteX7" fmla="*/ 850150 w 894139"/>
                <a:gd name="connsiteY7" fmla="*/ 1008033 h 1552355"/>
                <a:gd name="connsiteX8" fmla="*/ 844896 w 894139"/>
                <a:gd name="connsiteY8" fmla="*/ 1013287 h 1552355"/>
                <a:gd name="connsiteX9" fmla="*/ 834494 w 894139"/>
                <a:gd name="connsiteY9" fmla="*/ 1020195 h 1552355"/>
                <a:gd name="connsiteX10" fmla="*/ 838528 w 894139"/>
                <a:gd name="connsiteY10" fmla="*/ 1022524 h 1552355"/>
                <a:gd name="connsiteX11" fmla="*/ 689888 w 894139"/>
                <a:gd name="connsiteY11" fmla="*/ 1194632 h 1552355"/>
                <a:gd name="connsiteX12" fmla="*/ 658111 w 894139"/>
                <a:gd name="connsiteY12" fmla="*/ 1552355 h 1552355"/>
                <a:gd name="connsiteX13" fmla="*/ 592114 w 894139"/>
                <a:gd name="connsiteY13" fmla="*/ 1552355 h 1552355"/>
                <a:gd name="connsiteX14" fmla="*/ 559539 w 894139"/>
                <a:gd name="connsiteY14" fmla="*/ 1185638 h 1552355"/>
                <a:gd name="connsiteX15" fmla="*/ 558800 w 894139"/>
                <a:gd name="connsiteY15" fmla="*/ 1185211 h 1552355"/>
                <a:gd name="connsiteX16" fmla="*/ 559359 w 894139"/>
                <a:gd name="connsiteY16" fmla="*/ 1183607 h 1552355"/>
                <a:gd name="connsiteX17" fmla="*/ 559116 w 894139"/>
                <a:gd name="connsiteY17" fmla="*/ 1180879 h 1552355"/>
                <a:gd name="connsiteX18" fmla="*/ 560307 w 894139"/>
                <a:gd name="connsiteY18" fmla="*/ 1180879 h 1552355"/>
                <a:gd name="connsiteX19" fmla="*/ 622201 w 894139"/>
                <a:gd name="connsiteY19" fmla="*/ 1002990 h 1552355"/>
                <a:gd name="connsiteX20" fmla="*/ 449495 w 894139"/>
                <a:gd name="connsiteY20" fmla="*/ 830283 h 1552355"/>
                <a:gd name="connsiteX21" fmla="*/ 435728 w 894139"/>
                <a:gd name="connsiteY21" fmla="*/ 854127 h 1552355"/>
                <a:gd name="connsiteX22" fmla="*/ 432250 w 894139"/>
                <a:gd name="connsiteY22" fmla="*/ 856796 h 1552355"/>
                <a:gd name="connsiteX23" fmla="*/ 432158 w 894139"/>
                <a:gd name="connsiteY23" fmla="*/ 857064 h 1552355"/>
                <a:gd name="connsiteX24" fmla="*/ 399776 w 894139"/>
                <a:gd name="connsiteY24" fmla="*/ 881911 h 1552355"/>
                <a:gd name="connsiteX25" fmla="*/ 234672 w 894139"/>
                <a:gd name="connsiteY25" fmla="*/ 926151 h 1552355"/>
                <a:gd name="connsiteX26" fmla="*/ 240011 w 894139"/>
                <a:gd name="connsiteY26" fmla="*/ 952598 h 1552355"/>
                <a:gd name="connsiteX27" fmla="*/ 240012 w 894139"/>
                <a:gd name="connsiteY27" fmla="*/ 1036802 h 1552355"/>
                <a:gd name="connsiteX28" fmla="*/ 184296 w 894139"/>
                <a:gd name="connsiteY28" fmla="*/ 1036802 h 1552355"/>
                <a:gd name="connsiteX29" fmla="*/ 184296 w 894139"/>
                <a:gd name="connsiteY29" fmla="*/ 952598 h 1552355"/>
                <a:gd name="connsiteX30" fmla="*/ 173272 w 894139"/>
                <a:gd name="connsiteY30" fmla="*/ 925985 h 1552355"/>
                <a:gd name="connsiteX31" fmla="*/ 167935 w 894139"/>
                <a:gd name="connsiteY31" fmla="*/ 921343 h 1552355"/>
                <a:gd name="connsiteX32" fmla="*/ 142509 w 894139"/>
                <a:gd name="connsiteY32" fmla="*/ 910811 h 1552355"/>
                <a:gd name="connsiteX33" fmla="*/ 142508 w 894139"/>
                <a:gd name="connsiteY33" fmla="*/ 910811 h 1552355"/>
                <a:gd name="connsiteX34" fmla="*/ 100721 w 894139"/>
                <a:gd name="connsiteY34" fmla="*/ 952598 h 1552355"/>
                <a:gd name="connsiteX35" fmla="*/ 100721 w 894139"/>
                <a:gd name="connsiteY35" fmla="*/ 1542024 h 1552355"/>
                <a:gd name="connsiteX36" fmla="*/ 45005 w 894139"/>
                <a:gd name="connsiteY36" fmla="*/ 1542024 h 1552355"/>
                <a:gd name="connsiteX37" fmla="*/ 45005 w 894139"/>
                <a:gd name="connsiteY37" fmla="*/ 952598 h 1552355"/>
                <a:gd name="connsiteX38" fmla="*/ 142508 w 894139"/>
                <a:gd name="connsiteY38" fmla="*/ 855095 h 1552355"/>
                <a:gd name="connsiteX39" fmla="*/ 152869 w 894139"/>
                <a:gd name="connsiteY39" fmla="*/ 857187 h 1552355"/>
                <a:gd name="connsiteX40" fmla="*/ 154146 w 894139"/>
                <a:gd name="connsiteY40" fmla="*/ 853478 h 1552355"/>
                <a:gd name="connsiteX41" fmla="*/ 186527 w 894139"/>
                <a:gd name="connsiteY41" fmla="*/ 828630 h 1552355"/>
                <a:gd name="connsiteX42" fmla="*/ 353052 w 894139"/>
                <a:gd name="connsiteY42" fmla="*/ 784011 h 1552355"/>
                <a:gd name="connsiteX43" fmla="*/ 376632 w 894139"/>
                <a:gd name="connsiteY43" fmla="*/ 743169 h 1552355"/>
                <a:gd name="connsiteX44" fmla="*/ 364738 w 894139"/>
                <a:gd name="connsiteY44" fmla="*/ 709253 h 1552355"/>
                <a:gd name="connsiteX45" fmla="*/ 372986 w 894139"/>
                <a:gd name="connsiteY45" fmla="*/ 624052 h 1552355"/>
                <a:gd name="connsiteX46" fmla="*/ 374106 w 894139"/>
                <a:gd name="connsiteY46" fmla="*/ 622366 h 1552355"/>
                <a:gd name="connsiteX47" fmla="*/ 345767 w 894139"/>
                <a:gd name="connsiteY47" fmla="*/ 632127 h 1552355"/>
                <a:gd name="connsiteX48" fmla="*/ 287771 w 894139"/>
                <a:gd name="connsiteY48" fmla="*/ 638614 h 1552355"/>
                <a:gd name="connsiteX49" fmla="*/ 0 w 894139"/>
                <a:gd name="connsiteY49" fmla="*/ 319307 h 1552355"/>
                <a:gd name="connsiteX50" fmla="*/ 287771 w 894139"/>
                <a:gd name="connsiteY50" fmla="*/ 0 h 15523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894139" h="1552355">
                  <a:moveTo>
                    <a:pt x="287771" y="0"/>
                  </a:moveTo>
                  <a:cubicBezTo>
                    <a:pt x="446703" y="0"/>
                    <a:pt x="575542" y="142959"/>
                    <a:pt x="575542" y="319307"/>
                  </a:cubicBezTo>
                  <a:cubicBezTo>
                    <a:pt x="575542" y="385438"/>
                    <a:pt x="557424" y="446873"/>
                    <a:pt x="526396" y="497835"/>
                  </a:cubicBezTo>
                  <a:lnTo>
                    <a:pt x="504186" y="527703"/>
                  </a:lnTo>
                  <a:lnTo>
                    <a:pt x="517431" y="525126"/>
                  </a:lnTo>
                  <a:cubicBezTo>
                    <a:pt x="555867" y="525126"/>
                    <a:pt x="594304" y="539789"/>
                    <a:pt x="623630" y="569115"/>
                  </a:cubicBezTo>
                  <a:lnTo>
                    <a:pt x="850150" y="795636"/>
                  </a:lnTo>
                  <a:cubicBezTo>
                    <a:pt x="908803" y="854288"/>
                    <a:pt x="908803" y="949381"/>
                    <a:pt x="850150" y="1008033"/>
                  </a:cubicBezTo>
                  <a:lnTo>
                    <a:pt x="844896" y="1013287"/>
                  </a:lnTo>
                  <a:lnTo>
                    <a:pt x="834494" y="1020195"/>
                  </a:lnTo>
                  <a:lnTo>
                    <a:pt x="838528" y="1022524"/>
                  </a:lnTo>
                  <a:lnTo>
                    <a:pt x="689888" y="1194632"/>
                  </a:lnTo>
                  <a:lnTo>
                    <a:pt x="658111" y="1552355"/>
                  </a:lnTo>
                  <a:lnTo>
                    <a:pt x="592114" y="1552355"/>
                  </a:lnTo>
                  <a:lnTo>
                    <a:pt x="559539" y="1185638"/>
                  </a:lnTo>
                  <a:lnTo>
                    <a:pt x="558800" y="1185211"/>
                  </a:lnTo>
                  <a:lnTo>
                    <a:pt x="559359" y="1183607"/>
                  </a:lnTo>
                  <a:lnTo>
                    <a:pt x="559116" y="1180879"/>
                  </a:lnTo>
                  <a:lnTo>
                    <a:pt x="560307" y="1180879"/>
                  </a:lnTo>
                  <a:lnTo>
                    <a:pt x="622201" y="1002990"/>
                  </a:lnTo>
                  <a:lnTo>
                    <a:pt x="449495" y="830283"/>
                  </a:lnTo>
                  <a:lnTo>
                    <a:pt x="435728" y="854127"/>
                  </a:lnTo>
                  <a:lnTo>
                    <a:pt x="432250" y="856796"/>
                  </a:lnTo>
                  <a:lnTo>
                    <a:pt x="432158" y="857064"/>
                  </a:lnTo>
                  <a:cubicBezTo>
                    <a:pt x="425334" y="868884"/>
                    <a:pt x="414001" y="878100"/>
                    <a:pt x="399776" y="881911"/>
                  </a:cubicBezTo>
                  <a:lnTo>
                    <a:pt x="234672" y="926151"/>
                  </a:lnTo>
                  <a:lnTo>
                    <a:pt x="240011" y="952598"/>
                  </a:lnTo>
                  <a:lnTo>
                    <a:pt x="240012" y="1036802"/>
                  </a:lnTo>
                  <a:lnTo>
                    <a:pt x="184296" y="1036802"/>
                  </a:lnTo>
                  <a:lnTo>
                    <a:pt x="184296" y="952598"/>
                  </a:lnTo>
                  <a:lnTo>
                    <a:pt x="173272" y="925985"/>
                  </a:lnTo>
                  <a:lnTo>
                    <a:pt x="167935" y="921343"/>
                  </a:lnTo>
                  <a:lnTo>
                    <a:pt x="142509" y="910811"/>
                  </a:lnTo>
                  <a:lnTo>
                    <a:pt x="142508" y="910811"/>
                  </a:lnTo>
                  <a:cubicBezTo>
                    <a:pt x="119430" y="910811"/>
                    <a:pt x="100721" y="929520"/>
                    <a:pt x="100721" y="952598"/>
                  </a:cubicBezTo>
                  <a:lnTo>
                    <a:pt x="100721" y="1542024"/>
                  </a:lnTo>
                  <a:lnTo>
                    <a:pt x="45005" y="1542024"/>
                  </a:lnTo>
                  <a:lnTo>
                    <a:pt x="45005" y="952598"/>
                  </a:lnTo>
                  <a:cubicBezTo>
                    <a:pt x="45005" y="898749"/>
                    <a:pt x="88659" y="855095"/>
                    <a:pt x="142508" y="855095"/>
                  </a:cubicBezTo>
                  <a:lnTo>
                    <a:pt x="152869" y="857187"/>
                  </a:lnTo>
                  <a:lnTo>
                    <a:pt x="154146" y="853478"/>
                  </a:lnTo>
                  <a:cubicBezTo>
                    <a:pt x="160970" y="841658"/>
                    <a:pt x="172303" y="832442"/>
                    <a:pt x="186527" y="828630"/>
                  </a:cubicBezTo>
                  <a:lnTo>
                    <a:pt x="353052" y="784011"/>
                  </a:lnTo>
                  <a:lnTo>
                    <a:pt x="376632" y="743169"/>
                  </a:lnTo>
                  <a:lnTo>
                    <a:pt x="364738" y="709253"/>
                  </a:lnTo>
                  <a:cubicBezTo>
                    <a:pt x="359240" y="680853"/>
                    <a:pt x="361989" y="651171"/>
                    <a:pt x="372986" y="624052"/>
                  </a:cubicBezTo>
                  <a:lnTo>
                    <a:pt x="374106" y="622366"/>
                  </a:lnTo>
                  <a:lnTo>
                    <a:pt x="345767" y="632127"/>
                  </a:lnTo>
                  <a:cubicBezTo>
                    <a:pt x="327034" y="636381"/>
                    <a:pt x="307638" y="638614"/>
                    <a:pt x="287771" y="638614"/>
                  </a:cubicBezTo>
                  <a:cubicBezTo>
                    <a:pt x="128839" y="638614"/>
                    <a:pt x="0" y="495655"/>
                    <a:pt x="0" y="319307"/>
                  </a:cubicBezTo>
                  <a:cubicBezTo>
                    <a:pt x="0" y="142959"/>
                    <a:pt x="128839" y="0"/>
                    <a:pt x="287771" y="0"/>
                  </a:cubicBezTo>
                  <a:close/>
                </a:path>
              </a:pathLst>
            </a:custGeom>
            <a:solidFill>
              <a:srgbClr val="7030A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A5703A28-1A23-F8F3-B776-544CF46E6525}"/>
              </a:ext>
            </a:extLst>
          </p:cNvPr>
          <p:cNvGrpSpPr/>
          <p:nvPr/>
        </p:nvGrpSpPr>
        <p:grpSpPr>
          <a:xfrm>
            <a:off x="3826285" y="3918841"/>
            <a:ext cx="2292711" cy="2250250"/>
            <a:chOff x="3826285" y="3918841"/>
            <a:chExt cx="2292711" cy="2250250"/>
          </a:xfrm>
        </p:grpSpPr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F81C49EC-A959-83A6-F878-01E5325AA958}"/>
                </a:ext>
              </a:extLst>
            </p:cNvPr>
            <p:cNvGrpSpPr/>
            <p:nvPr/>
          </p:nvGrpSpPr>
          <p:grpSpPr>
            <a:xfrm>
              <a:off x="3826285" y="3918841"/>
              <a:ext cx="2292711" cy="2250250"/>
              <a:chOff x="-9318211" y="1235553"/>
              <a:chExt cx="2962338" cy="2907476"/>
            </a:xfrm>
          </p:grpSpPr>
          <p:sp>
            <p:nvSpPr>
              <p:cNvPr id="65" name="四角形: 角を丸くする 64">
                <a:extLst>
                  <a:ext uri="{FF2B5EF4-FFF2-40B4-BE49-F238E27FC236}">
                    <a16:creationId xmlns:a16="http://schemas.microsoft.com/office/drawing/2014/main" id="{3FCFD8D1-D556-8EBE-5DF4-8D3AD0BA108D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8ECD39B5-8457-AAB6-9B36-86C95FAFA3C0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7030A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CF2E8ABF-B136-C335-E83F-57F936BCF402}"/>
                </a:ext>
              </a:extLst>
            </p:cNvPr>
            <p:cNvSpPr/>
            <p:nvPr/>
          </p:nvSpPr>
          <p:spPr bwMode="auto">
            <a:xfrm>
              <a:off x="4510990" y="4114800"/>
              <a:ext cx="1019408" cy="1867940"/>
            </a:xfrm>
            <a:custGeom>
              <a:avLst/>
              <a:gdLst>
                <a:gd name="connsiteX0" fmla="*/ 317593 w 894139"/>
                <a:gd name="connsiteY0" fmla="*/ 0 h 1638400"/>
                <a:gd name="connsiteX1" fmla="*/ 413071 w 894139"/>
                <a:gd name="connsiteY1" fmla="*/ 48995 h 1638400"/>
                <a:gd name="connsiteX2" fmla="*/ 416001 w 894139"/>
                <a:gd name="connsiteY2" fmla="*/ 60230 h 1638400"/>
                <a:gd name="connsiteX3" fmla="*/ 438936 w 894139"/>
                <a:gd name="connsiteY3" fmla="*/ 59563 h 1638400"/>
                <a:gd name="connsiteX4" fmla="*/ 445334 w 894139"/>
                <a:gd name="connsiteY4" fmla="*/ 44278 h 1638400"/>
                <a:gd name="connsiteX5" fmla="*/ 474826 w 894139"/>
                <a:gd name="connsiteY5" fmla="*/ 32189 h 1638400"/>
                <a:gd name="connsiteX6" fmla="*/ 516535 w 894139"/>
                <a:gd name="connsiteY6" fmla="*/ 73464 h 1638400"/>
                <a:gd name="connsiteX7" fmla="*/ 474826 w 894139"/>
                <a:gd name="connsiteY7" fmla="*/ 114739 h 1638400"/>
                <a:gd name="connsiteX8" fmla="*/ 445334 w 894139"/>
                <a:gd name="connsiteY8" fmla="*/ 102650 h 1638400"/>
                <a:gd name="connsiteX9" fmla="*/ 436280 w 894139"/>
                <a:gd name="connsiteY9" fmla="*/ 81019 h 1638400"/>
                <a:gd name="connsiteX10" fmla="*/ 421121 w 894139"/>
                <a:gd name="connsiteY10" fmla="*/ 80579 h 1638400"/>
                <a:gd name="connsiteX11" fmla="*/ 413071 w 894139"/>
                <a:gd name="connsiteY11" fmla="*/ 111447 h 1638400"/>
                <a:gd name="connsiteX12" fmla="*/ 408677 w 894139"/>
                <a:gd name="connsiteY12" fmla="*/ 116493 h 1638400"/>
                <a:gd name="connsiteX13" fmla="*/ 448667 w 894139"/>
                <a:gd name="connsiteY13" fmla="*/ 140578 h 1638400"/>
                <a:gd name="connsiteX14" fmla="*/ 575542 w 894139"/>
                <a:gd name="connsiteY14" fmla="*/ 405352 h 1638400"/>
                <a:gd name="connsiteX15" fmla="*/ 526396 w 894139"/>
                <a:gd name="connsiteY15" fmla="*/ 583880 h 1638400"/>
                <a:gd name="connsiteX16" fmla="*/ 504186 w 894139"/>
                <a:gd name="connsiteY16" fmla="*/ 613748 h 1638400"/>
                <a:gd name="connsiteX17" fmla="*/ 517431 w 894139"/>
                <a:gd name="connsiteY17" fmla="*/ 611171 h 1638400"/>
                <a:gd name="connsiteX18" fmla="*/ 623630 w 894139"/>
                <a:gd name="connsiteY18" fmla="*/ 655160 h 1638400"/>
                <a:gd name="connsiteX19" fmla="*/ 850150 w 894139"/>
                <a:gd name="connsiteY19" fmla="*/ 881681 h 1638400"/>
                <a:gd name="connsiteX20" fmla="*/ 850150 w 894139"/>
                <a:gd name="connsiteY20" fmla="*/ 1094078 h 1638400"/>
                <a:gd name="connsiteX21" fmla="*/ 844896 w 894139"/>
                <a:gd name="connsiteY21" fmla="*/ 1099332 h 1638400"/>
                <a:gd name="connsiteX22" fmla="*/ 834494 w 894139"/>
                <a:gd name="connsiteY22" fmla="*/ 1106240 h 1638400"/>
                <a:gd name="connsiteX23" fmla="*/ 838528 w 894139"/>
                <a:gd name="connsiteY23" fmla="*/ 1108569 h 1638400"/>
                <a:gd name="connsiteX24" fmla="*/ 689888 w 894139"/>
                <a:gd name="connsiteY24" fmla="*/ 1280677 h 1638400"/>
                <a:gd name="connsiteX25" fmla="*/ 658111 w 894139"/>
                <a:gd name="connsiteY25" fmla="*/ 1638400 h 1638400"/>
                <a:gd name="connsiteX26" fmla="*/ 592114 w 894139"/>
                <a:gd name="connsiteY26" fmla="*/ 1638400 h 1638400"/>
                <a:gd name="connsiteX27" fmla="*/ 559539 w 894139"/>
                <a:gd name="connsiteY27" fmla="*/ 1271683 h 1638400"/>
                <a:gd name="connsiteX28" fmla="*/ 558800 w 894139"/>
                <a:gd name="connsiteY28" fmla="*/ 1271256 h 1638400"/>
                <a:gd name="connsiteX29" fmla="*/ 559359 w 894139"/>
                <a:gd name="connsiteY29" fmla="*/ 1269652 h 1638400"/>
                <a:gd name="connsiteX30" fmla="*/ 559116 w 894139"/>
                <a:gd name="connsiteY30" fmla="*/ 1266924 h 1638400"/>
                <a:gd name="connsiteX31" fmla="*/ 560307 w 894139"/>
                <a:gd name="connsiteY31" fmla="*/ 1266924 h 1638400"/>
                <a:gd name="connsiteX32" fmla="*/ 622201 w 894139"/>
                <a:gd name="connsiteY32" fmla="*/ 1089035 h 1638400"/>
                <a:gd name="connsiteX33" fmla="*/ 449495 w 894139"/>
                <a:gd name="connsiteY33" fmla="*/ 916328 h 1638400"/>
                <a:gd name="connsiteX34" fmla="*/ 435728 w 894139"/>
                <a:gd name="connsiteY34" fmla="*/ 940172 h 1638400"/>
                <a:gd name="connsiteX35" fmla="*/ 432250 w 894139"/>
                <a:gd name="connsiteY35" fmla="*/ 942841 h 1638400"/>
                <a:gd name="connsiteX36" fmla="*/ 432158 w 894139"/>
                <a:gd name="connsiteY36" fmla="*/ 943109 h 1638400"/>
                <a:gd name="connsiteX37" fmla="*/ 399776 w 894139"/>
                <a:gd name="connsiteY37" fmla="*/ 967956 h 1638400"/>
                <a:gd name="connsiteX38" fmla="*/ 234672 w 894139"/>
                <a:gd name="connsiteY38" fmla="*/ 1012196 h 1638400"/>
                <a:gd name="connsiteX39" fmla="*/ 240011 w 894139"/>
                <a:gd name="connsiteY39" fmla="*/ 1038643 h 1638400"/>
                <a:gd name="connsiteX40" fmla="*/ 240012 w 894139"/>
                <a:gd name="connsiteY40" fmla="*/ 1122847 h 1638400"/>
                <a:gd name="connsiteX41" fmla="*/ 184296 w 894139"/>
                <a:gd name="connsiteY41" fmla="*/ 1122847 h 1638400"/>
                <a:gd name="connsiteX42" fmla="*/ 184296 w 894139"/>
                <a:gd name="connsiteY42" fmla="*/ 1038643 h 1638400"/>
                <a:gd name="connsiteX43" fmla="*/ 173272 w 894139"/>
                <a:gd name="connsiteY43" fmla="*/ 1012030 h 1638400"/>
                <a:gd name="connsiteX44" fmla="*/ 167935 w 894139"/>
                <a:gd name="connsiteY44" fmla="*/ 1007388 h 1638400"/>
                <a:gd name="connsiteX45" fmla="*/ 142509 w 894139"/>
                <a:gd name="connsiteY45" fmla="*/ 996856 h 1638400"/>
                <a:gd name="connsiteX46" fmla="*/ 142508 w 894139"/>
                <a:gd name="connsiteY46" fmla="*/ 996856 h 1638400"/>
                <a:gd name="connsiteX47" fmla="*/ 100721 w 894139"/>
                <a:gd name="connsiteY47" fmla="*/ 1038643 h 1638400"/>
                <a:gd name="connsiteX48" fmla="*/ 100721 w 894139"/>
                <a:gd name="connsiteY48" fmla="*/ 1628069 h 1638400"/>
                <a:gd name="connsiteX49" fmla="*/ 45005 w 894139"/>
                <a:gd name="connsiteY49" fmla="*/ 1628069 h 1638400"/>
                <a:gd name="connsiteX50" fmla="*/ 45005 w 894139"/>
                <a:gd name="connsiteY50" fmla="*/ 1038643 h 1638400"/>
                <a:gd name="connsiteX51" fmla="*/ 142508 w 894139"/>
                <a:gd name="connsiteY51" fmla="*/ 941140 h 1638400"/>
                <a:gd name="connsiteX52" fmla="*/ 152869 w 894139"/>
                <a:gd name="connsiteY52" fmla="*/ 943232 h 1638400"/>
                <a:gd name="connsiteX53" fmla="*/ 154146 w 894139"/>
                <a:gd name="connsiteY53" fmla="*/ 939523 h 1638400"/>
                <a:gd name="connsiteX54" fmla="*/ 186527 w 894139"/>
                <a:gd name="connsiteY54" fmla="*/ 914675 h 1638400"/>
                <a:gd name="connsiteX55" fmla="*/ 353052 w 894139"/>
                <a:gd name="connsiteY55" fmla="*/ 870056 h 1638400"/>
                <a:gd name="connsiteX56" fmla="*/ 376632 w 894139"/>
                <a:gd name="connsiteY56" fmla="*/ 829214 h 1638400"/>
                <a:gd name="connsiteX57" fmla="*/ 364738 w 894139"/>
                <a:gd name="connsiteY57" fmla="*/ 795298 h 1638400"/>
                <a:gd name="connsiteX58" fmla="*/ 372986 w 894139"/>
                <a:gd name="connsiteY58" fmla="*/ 710097 h 1638400"/>
                <a:gd name="connsiteX59" fmla="*/ 374106 w 894139"/>
                <a:gd name="connsiteY59" fmla="*/ 708411 h 1638400"/>
                <a:gd name="connsiteX60" fmla="*/ 345767 w 894139"/>
                <a:gd name="connsiteY60" fmla="*/ 718172 h 1638400"/>
                <a:gd name="connsiteX61" fmla="*/ 287771 w 894139"/>
                <a:gd name="connsiteY61" fmla="*/ 724659 h 1638400"/>
                <a:gd name="connsiteX62" fmla="*/ 0 w 894139"/>
                <a:gd name="connsiteY62" fmla="*/ 405352 h 1638400"/>
                <a:gd name="connsiteX63" fmla="*/ 175758 w 894139"/>
                <a:gd name="connsiteY63" fmla="*/ 111138 h 1638400"/>
                <a:gd name="connsiteX64" fmla="*/ 218221 w 894139"/>
                <a:gd name="connsiteY64" fmla="*/ 96512 h 1638400"/>
                <a:gd name="connsiteX65" fmla="*/ 213972 w 894139"/>
                <a:gd name="connsiteY65" fmla="*/ 80221 h 1638400"/>
                <a:gd name="connsiteX66" fmla="*/ 215438 w 894139"/>
                <a:gd name="connsiteY66" fmla="*/ 74602 h 1638400"/>
                <a:gd name="connsiteX67" fmla="*/ 68424 w 894139"/>
                <a:gd name="connsiteY67" fmla="*/ 70330 h 1638400"/>
                <a:gd name="connsiteX68" fmla="*/ 217683 w 894139"/>
                <a:gd name="connsiteY68" fmla="*/ 65992 h 1638400"/>
                <a:gd name="connsiteX69" fmla="*/ 222115 w 894139"/>
                <a:gd name="connsiteY69" fmla="*/ 48995 h 1638400"/>
                <a:gd name="connsiteX70" fmla="*/ 317593 w 894139"/>
                <a:gd name="connsiteY70" fmla="*/ 0 h 1638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894139" h="1638400">
                  <a:moveTo>
                    <a:pt x="317593" y="0"/>
                  </a:moveTo>
                  <a:cubicBezTo>
                    <a:pt x="360514" y="0"/>
                    <a:pt x="397341" y="20203"/>
                    <a:pt x="413071" y="48995"/>
                  </a:cubicBezTo>
                  <a:lnTo>
                    <a:pt x="416001" y="60230"/>
                  </a:lnTo>
                  <a:lnTo>
                    <a:pt x="438936" y="59563"/>
                  </a:lnTo>
                  <a:lnTo>
                    <a:pt x="445334" y="44278"/>
                  </a:lnTo>
                  <a:cubicBezTo>
                    <a:pt x="452882" y="36809"/>
                    <a:pt x="463309" y="32189"/>
                    <a:pt x="474826" y="32189"/>
                  </a:cubicBezTo>
                  <a:cubicBezTo>
                    <a:pt x="497861" y="32189"/>
                    <a:pt x="516535" y="50668"/>
                    <a:pt x="516535" y="73464"/>
                  </a:cubicBezTo>
                  <a:cubicBezTo>
                    <a:pt x="516535" y="96260"/>
                    <a:pt x="497861" y="114739"/>
                    <a:pt x="474826" y="114739"/>
                  </a:cubicBezTo>
                  <a:cubicBezTo>
                    <a:pt x="463309" y="114739"/>
                    <a:pt x="452882" y="110120"/>
                    <a:pt x="445334" y="102650"/>
                  </a:cubicBezTo>
                  <a:lnTo>
                    <a:pt x="436280" y="81019"/>
                  </a:lnTo>
                  <a:lnTo>
                    <a:pt x="421121" y="80579"/>
                  </a:lnTo>
                  <a:lnTo>
                    <a:pt x="413071" y="111447"/>
                  </a:lnTo>
                  <a:lnTo>
                    <a:pt x="408677" y="116493"/>
                  </a:lnTo>
                  <a:lnTo>
                    <a:pt x="448667" y="140578"/>
                  </a:lnTo>
                  <a:cubicBezTo>
                    <a:pt x="525215" y="197960"/>
                    <a:pt x="575542" y="295135"/>
                    <a:pt x="575542" y="405352"/>
                  </a:cubicBezTo>
                  <a:cubicBezTo>
                    <a:pt x="575542" y="471483"/>
                    <a:pt x="557424" y="532918"/>
                    <a:pt x="526396" y="583880"/>
                  </a:cubicBezTo>
                  <a:lnTo>
                    <a:pt x="504186" y="613748"/>
                  </a:lnTo>
                  <a:lnTo>
                    <a:pt x="517431" y="611171"/>
                  </a:lnTo>
                  <a:cubicBezTo>
                    <a:pt x="555867" y="611171"/>
                    <a:pt x="594304" y="625834"/>
                    <a:pt x="623630" y="655160"/>
                  </a:cubicBezTo>
                  <a:lnTo>
                    <a:pt x="850150" y="881681"/>
                  </a:lnTo>
                  <a:cubicBezTo>
                    <a:pt x="908803" y="940333"/>
                    <a:pt x="908803" y="1035426"/>
                    <a:pt x="850150" y="1094078"/>
                  </a:cubicBezTo>
                  <a:lnTo>
                    <a:pt x="844896" y="1099332"/>
                  </a:lnTo>
                  <a:lnTo>
                    <a:pt x="834494" y="1106240"/>
                  </a:lnTo>
                  <a:lnTo>
                    <a:pt x="838528" y="1108569"/>
                  </a:lnTo>
                  <a:lnTo>
                    <a:pt x="689888" y="1280677"/>
                  </a:lnTo>
                  <a:lnTo>
                    <a:pt x="658111" y="1638400"/>
                  </a:lnTo>
                  <a:lnTo>
                    <a:pt x="592114" y="1638400"/>
                  </a:lnTo>
                  <a:lnTo>
                    <a:pt x="559539" y="1271683"/>
                  </a:lnTo>
                  <a:lnTo>
                    <a:pt x="558800" y="1271256"/>
                  </a:lnTo>
                  <a:lnTo>
                    <a:pt x="559359" y="1269652"/>
                  </a:lnTo>
                  <a:lnTo>
                    <a:pt x="559116" y="1266924"/>
                  </a:lnTo>
                  <a:lnTo>
                    <a:pt x="560307" y="1266924"/>
                  </a:lnTo>
                  <a:lnTo>
                    <a:pt x="622201" y="1089035"/>
                  </a:lnTo>
                  <a:lnTo>
                    <a:pt x="449495" y="916328"/>
                  </a:lnTo>
                  <a:lnTo>
                    <a:pt x="435728" y="940172"/>
                  </a:lnTo>
                  <a:lnTo>
                    <a:pt x="432250" y="942841"/>
                  </a:lnTo>
                  <a:lnTo>
                    <a:pt x="432158" y="943109"/>
                  </a:lnTo>
                  <a:cubicBezTo>
                    <a:pt x="425334" y="954929"/>
                    <a:pt x="414001" y="964145"/>
                    <a:pt x="399776" y="967956"/>
                  </a:cubicBezTo>
                  <a:lnTo>
                    <a:pt x="234672" y="1012196"/>
                  </a:lnTo>
                  <a:lnTo>
                    <a:pt x="240011" y="1038643"/>
                  </a:lnTo>
                  <a:lnTo>
                    <a:pt x="240012" y="1122847"/>
                  </a:lnTo>
                  <a:lnTo>
                    <a:pt x="184296" y="1122847"/>
                  </a:lnTo>
                  <a:lnTo>
                    <a:pt x="184296" y="1038643"/>
                  </a:lnTo>
                  <a:lnTo>
                    <a:pt x="173272" y="1012030"/>
                  </a:lnTo>
                  <a:lnTo>
                    <a:pt x="167935" y="1007388"/>
                  </a:lnTo>
                  <a:lnTo>
                    <a:pt x="142509" y="996856"/>
                  </a:lnTo>
                  <a:lnTo>
                    <a:pt x="142508" y="996856"/>
                  </a:lnTo>
                  <a:cubicBezTo>
                    <a:pt x="119430" y="996856"/>
                    <a:pt x="100721" y="1015565"/>
                    <a:pt x="100721" y="1038643"/>
                  </a:cubicBezTo>
                  <a:lnTo>
                    <a:pt x="100721" y="1628069"/>
                  </a:lnTo>
                  <a:lnTo>
                    <a:pt x="45005" y="1628069"/>
                  </a:lnTo>
                  <a:lnTo>
                    <a:pt x="45005" y="1038643"/>
                  </a:lnTo>
                  <a:cubicBezTo>
                    <a:pt x="45005" y="984794"/>
                    <a:pt x="88659" y="941140"/>
                    <a:pt x="142508" y="941140"/>
                  </a:cubicBezTo>
                  <a:lnTo>
                    <a:pt x="152869" y="943232"/>
                  </a:lnTo>
                  <a:lnTo>
                    <a:pt x="154146" y="939523"/>
                  </a:lnTo>
                  <a:cubicBezTo>
                    <a:pt x="160970" y="927703"/>
                    <a:pt x="172303" y="918487"/>
                    <a:pt x="186527" y="914675"/>
                  </a:cubicBezTo>
                  <a:lnTo>
                    <a:pt x="353052" y="870056"/>
                  </a:lnTo>
                  <a:lnTo>
                    <a:pt x="376632" y="829214"/>
                  </a:lnTo>
                  <a:lnTo>
                    <a:pt x="364738" y="795298"/>
                  </a:lnTo>
                  <a:cubicBezTo>
                    <a:pt x="359240" y="766898"/>
                    <a:pt x="361989" y="737216"/>
                    <a:pt x="372986" y="710097"/>
                  </a:cubicBezTo>
                  <a:lnTo>
                    <a:pt x="374106" y="708411"/>
                  </a:lnTo>
                  <a:lnTo>
                    <a:pt x="345767" y="718172"/>
                  </a:lnTo>
                  <a:cubicBezTo>
                    <a:pt x="327034" y="722426"/>
                    <a:pt x="307638" y="724659"/>
                    <a:pt x="287771" y="724659"/>
                  </a:cubicBezTo>
                  <a:cubicBezTo>
                    <a:pt x="128839" y="724659"/>
                    <a:pt x="0" y="581700"/>
                    <a:pt x="0" y="405352"/>
                  </a:cubicBezTo>
                  <a:cubicBezTo>
                    <a:pt x="0" y="273091"/>
                    <a:pt x="72472" y="159612"/>
                    <a:pt x="175758" y="111138"/>
                  </a:cubicBezTo>
                  <a:lnTo>
                    <a:pt x="218221" y="96512"/>
                  </a:lnTo>
                  <a:lnTo>
                    <a:pt x="213972" y="80221"/>
                  </a:lnTo>
                  <a:lnTo>
                    <a:pt x="215438" y="74602"/>
                  </a:lnTo>
                  <a:lnTo>
                    <a:pt x="68424" y="70330"/>
                  </a:lnTo>
                  <a:lnTo>
                    <a:pt x="217683" y="65992"/>
                  </a:lnTo>
                  <a:lnTo>
                    <a:pt x="222115" y="48995"/>
                  </a:lnTo>
                  <a:cubicBezTo>
                    <a:pt x="237846" y="20203"/>
                    <a:pt x="274672" y="0"/>
                    <a:pt x="317593" y="0"/>
                  </a:cubicBezTo>
                  <a:close/>
                </a:path>
              </a:pathLst>
            </a:custGeom>
            <a:solidFill>
              <a:srgbClr val="7030A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57171F5F-152F-AEC5-3DA2-2B402043EAA8}"/>
              </a:ext>
            </a:extLst>
          </p:cNvPr>
          <p:cNvGrpSpPr/>
          <p:nvPr/>
        </p:nvGrpSpPr>
        <p:grpSpPr>
          <a:xfrm>
            <a:off x="6771709" y="3918841"/>
            <a:ext cx="2292711" cy="2250250"/>
            <a:chOff x="6771709" y="3918841"/>
            <a:chExt cx="2292711" cy="2250250"/>
          </a:xfrm>
        </p:grpSpPr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B8A329E9-9047-B3D0-92EB-457F4CFE3FD9}"/>
                </a:ext>
              </a:extLst>
            </p:cNvPr>
            <p:cNvGrpSpPr/>
            <p:nvPr/>
          </p:nvGrpSpPr>
          <p:grpSpPr>
            <a:xfrm>
              <a:off x="6771709" y="3918841"/>
              <a:ext cx="2292711" cy="2250250"/>
              <a:chOff x="-9318211" y="1235553"/>
              <a:chExt cx="2962338" cy="2907476"/>
            </a:xfrm>
          </p:grpSpPr>
          <p:sp>
            <p:nvSpPr>
              <p:cNvPr id="73" name="四角形: 角を丸くする 72">
                <a:extLst>
                  <a:ext uri="{FF2B5EF4-FFF2-40B4-BE49-F238E27FC236}">
                    <a16:creationId xmlns:a16="http://schemas.microsoft.com/office/drawing/2014/main" id="{6F13252E-8919-1AFA-4534-A2E7B1EF80F3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9A3035F0-72EE-A996-935B-27F1275CF313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7030A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9" name="グループ化 68">
              <a:extLst>
                <a:ext uri="{FF2B5EF4-FFF2-40B4-BE49-F238E27FC236}">
                  <a16:creationId xmlns:a16="http://schemas.microsoft.com/office/drawing/2014/main" id="{A55D257C-DB8D-81A2-A146-DF221E80C3A2}"/>
                </a:ext>
              </a:extLst>
            </p:cNvPr>
            <p:cNvGrpSpPr/>
            <p:nvPr/>
          </p:nvGrpSpPr>
          <p:grpSpPr>
            <a:xfrm>
              <a:off x="7090380" y="4168140"/>
              <a:ext cx="1667785" cy="1823934"/>
              <a:chOff x="8287214" y="1679782"/>
              <a:chExt cx="1770860" cy="1936659"/>
            </a:xfrm>
          </p:grpSpPr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BB2BDC99-1AB3-D89E-4053-A7A8DDDEFF97}"/>
                  </a:ext>
                </a:extLst>
              </p:cNvPr>
              <p:cNvSpPr/>
              <p:nvPr/>
            </p:nvSpPr>
            <p:spPr bwMode="auto">
              <a:xfrm>
                <a:off x="8287214" y="1854414"/>
                <a:ext cx="720811" cy="1480130"/>
              </a:xfrm>
              <a:custGeom>
                <a:avLst/>
                <a:gdLst>
                  <a:gd name="connsiteX0" fmla="*/ 373837 w 720811"/>
                  <a:gd name="connsiteY0" fmla="*/ 954783 h 1480130"/>
                  <a:gd name="connsiteX1" fmla="*/ 270902 w 720811"/>
                  <a:gd name="connsiteY1" fmla="*/ 1014212 h 1480130"/>
                  <a:gd name="connsiteX2" fmla="*/ 301970 w 720811"/>
                  <a:gd name="connsiteY2" fmla="*/ 1004722 h 1480130"/>
                  <a:gd name="connsiteX3" fmla="*/ 387218 w 720811"/>
                  <a:gd name="connsiteY3" fmla="*/ 1004722 h 1480130"/>
                  <a:gd name="connsiteX4" fmla="*/ 287771 w 720811"/>
                  <a:gd name="connsiteY4" fmla="*/ 0 h 1480130"/>
                  <a:gd name="connsiteX5" fmla="*/ 575542 w 720811"/>
                  <a:gd name="connsiteY5" fmla="*/ 331798 h 1480130"/>
                  <a:gd name="connsiteX6" fmla="*/ 491256 w 720811"/>
                  <a:gd name="connsiteY6" fmla="*/ 566415 h 1480130"/>
                  <a:gd name="connsiteX7" fmla="*/ 451916 w 720811"/>
                  <a:gd name="connsiteY7" fmla="*/ 596996 h 1480130"/>
                  <a:gd name="connsiteX8" fmla="*/ 489202 w 720811"/>
                  <a:gd name="connsiteY8" fmla="*/ 594660 h 1480130"/>
                  <a:gd name="connsiteX9" fmla="*/ 611232 w 720811"/>
                  <a:gd name="connsiteY9" fmla="*/ 702478 h 1480130"/>
                  <a:gd name="connsiteX10" fmla="*/ 710834 w 720811"/>
                  <a:gd name="connsiteY10" fmla="*/ 1074201 h 1480130"/>
                  <a:gd name="connsiteX11" fmla="*/ 711705 w 720811"/>
                  <a:gd name="connsiteY11" fmla="*/ 1075493 h 1480130"/>
                  <a:gd name="connsiteX12" fmla="*/ 713310 w 720811"/>
                  <a:gd name="connsiteY12" fmla="*/ 1083443 h 1480130"/>
                  <a:gd name="connsiteX13" fmla="*/ 717523 w 720811"/>
                  <a:gd name="connsiteY13" fmla="*/ 1099167 h 1480130"/>
                  <a:gd name="connsiteX14" fmla="*/ 716538 w 720811"/>
                  <a:gd name="connsiteY14" fmla="*/ 1099431 h 1480130"/>
                  <a:gd name="connsiteX15" fmla="*/ 720811 w 720811"/>
                  <a:gd name="connsiteY15" fmla="*/ 1120597 h 1480130"/>
                  <a:gd name="connsiteX16" fmla="*/ 604936 w 720811"/>
                  <a:gd name="connsiteY16" fmla="*/ 1236472 h 1480130"/>
                  <a:gd name="connsiteX17" fmla="*/ 305664 w 720811"/>
                  <a:gd name="connsiteY17" fmla="*/ 1236472 h 1480130"/>
                  <a:gd name="connsiteX18" fmla="*/ 122979 w 720811"/>
                  <a:gd name="connsiteY18" fmla="*/ 1480130 h 1480130"/>
                  <a:gd name="connsiteX19" fmla="*/ 43733 w 720811"/>
                  <a:gd name="connsiteY19" fmla="*/ 1434378 h 1480130"/>
                  <a:gd name="connsiteX20" fmla="*/ 193502 w 720811"/>
                  <a:gd name="connsiteY20" fmla="*/ 1083910 h 1480130"/>
                  <a:gd name="connsiteX21" fmla="*/ 195201 w 720811"/>
                  <a:gd name="connsiteY21" fmla="*/ 1075493 h 1480130"/>
                  <a:gd name="connsiteX22" fmla="*/ 237183 w 720811"/>
                  <a:gd name="connsiteY22" fmla="*/ 1024512 h 1480130"/>
                  <a:gd name="connsiteX23" fmla="*/ 249778 w 720811"/>
                  <a:gd name="connsiteY23" fmla="*/ 1020664 h 1480130"/>
                  <a:gd name="connsiteX24" fmla="*/ 218411 w 720811"/>
                  <a:gd name="connsiteY24" fmla="*/ 1024794 h 1480130"/>
                  <a:gd name="connsiteX25" fmla="*/ 183000 w 720811"/>
                  <a:gd name="connsiteY25" fmla="*/ 997622 h 1480130"/>
                  <a:gd name="connsiteX26" fmla="*/ 204346 w 720811"/>
                  <a:gd name="connsiteY26" fmla="*/ 917956 h 1480130"/>
                  <a:gd name="connsiteX27" fmla="*/ 342584 w 720811"/>
                  <a:gd name="connsiteY27" fmla="*/ 838145 h 1480130"/>
                  <a:gd name="connsiteX28" fmla="*/ 326663 w 720811"/>
                  <a:gd name="connsiteY28" fmla="*/ 778728 h 1480130"/>
                  <a:gd name="connsiteX29" fmla="*/ 341378 w 720811"/>
                  <a:gd name="connsiteY29" fmla="*/ 666951 h 1480130"/>
                  <a:gd name="connsiteX30" fmla="*/ 352142 w 720811"/>
                  <a:gd name="connsiteY30" fmla="*/ 654573 h 1480130"/>
                  <a:gd name="connsiteX31" fmla="*/ 345767 w 720811"/>
                  <a:gd name="connsiteY31" fmla="*/ 656855 h 1480130"/>
                  <a:gd name="connsiteX32" fmla="*/ 287771 w 720811"/>
                  <a:gd name="connsiteY32" fmla="*/ 663596 h 1480130"/>
                  <a:gd name="connsiteX33" fmla="*/ 0 w 720811"/>
                  <a:gd name="connsiteY33" fmla="*/ 331798 h 1480130"/>
                  <a:gd name="connsiteX34" fmla="*/ 287771 w 720811"/>
                  <a:gd name="connsiteY34" fmla="*/ 0 h 148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720811" h="1480130">
                    <a:moveTo>
                      <a:pt x="373837" y="954783"/>
                    </a:moveTo>
                    <a:lnTo>
                      <a:pt x="270902" y="1014212"/>
                    </a:lnTo>
                    <a:lnTo>
                      <a:pt x="301970" y="1004722"/>
                    </a:lnTo>
                    <a:lnTo>
                      <a:pt x="387218" y="1004722"/>
                    </a:lnTo>
                    <a:close/>
                    <a:moveTo>
                      <a:pt x="287771" y="0"/>
                    </a:moveTo>
                    <a:cubicBezTo>
                      <a:pt x="446703" y="0"/>
                      <a:pt x="575542" y="148551"/>
                      <a:pt x="575542" y="331798"/>
                    </a:cubicBezTo>
                    <a:cubicBezTo>
                      <a:pt x="575542" y="423422"/>
                      <a:pt x="543332" y="506371"/>
                      <a:pt x="491256" y="566415"/>
                    </a:cubicBezTo>
                    <a:lnTo>
                      <a:pt x="451916" y="596996"/>
                    </a:lnTo>
                    <a:lnTo>
                      <a:pt x="489202" y="594660"/>
                    </a:lnTo>
                    <a:cubicBezTo>
                      <a:pt x="546058" y="602576"/>
                      <a:pt x="595440" y="643542"/>
                      <a:pt x="611232" y="702478"/>
                    </a:cubicBezTo>
                    <a:lnTo>
                      <a:pt x="710834" y="1074201"/>
                    </a:lnTo>
                    <a:lnTo>
                      <a:pt x="711705" y="1075493"/>
                    </a:lnTo>
                    <a:lnTo>
                      <a:pt x="713310" y="1083443"/>
                    </a:lnTo>
                    <a:lnTo>
                      <a:pt x="717523" y="1099167"/>
                    </a:lnTo>
                    <a:lnTo>
                      <a:pt x="716538" y="1099431"/>
                    </a:lnTo>
                    <a:lnTo>
                      <a:pt x="720811" y="1120597"/>
                    </a:lnTo>
                    <a:cubicBezTo>
                      <a:pt x="720811" y="1184593"/>
                      <a:pt x="668932" y="1236472"/>
                      <a:pt x="604936" y="1236472"/>
                    </a:cubicBezTo>
                    <a:lnTo>
                      <a:pt x="305664" y="1236472"/>
                    </a:lnTo>
                    <a:lnTo>
                      <a:pt x="122979" y="1480130"/>
                    </a:lnTo>
                    <a:lnTo>
                      <a:pt x="43733" y="1434378"/>
                    </a:lnTo>
                    <a:lnTo>
                      <a:pt x="193502" y="1083910"/>
                    </a:lnTo>
                    <a:lnTo>
                      <a:pt x="195201" y="1075493"/>
                    </a:lnTo>
                    <a:cubicBezTo>
                      <a:pt x="203997" y="1054699"/>
                      <a:pt x="218690" y="1037006"/>
                      <a:pt x="237183" y="1024512"/>
                    </a:cubicBezTo>
                    <a:lnTo>
                      <a:pt x="249778" y="1020664"/>
                    </a:lnTo>
                    <a:lnTo>
                      <a:pt x="218411" y="1024794"/>
                    </a:lnTo>
                    <a:cubicBezTo>
                      <a:pt x="203995" y="1020931"/>
                      <a:pt x="191052" y="1011569"/>
                      <a:pt x="183000" y="997622"/>
                    </a:cubicBezTo>
                    <a:cubicBezTo>
                      <a:pt x="166895" y="969728"/>
                      <a:pt x="176452" y="934061"/>
                      <a:pt x="204346" y="917956"/>
                    </a:cubicBezTo>
                    <a:lnTo>
                      <a:pt x="342584" y="838145"/>
                    </a:lnTo>
                    <a:lnTo>
                      <a:pt x="326663" y="778728"/>
                    </a:lnTo>
                    <a:cubicBezTo>
                      <a:pt x="316135" y="739437"/>
                      <a:pt x="322529" y="699599"/>
                      <a:pt x="341378" y="666951"/>
                    </a:cubicBezTo>
                    <a:lnTo>
                      <a:pt x="352142" y="654573"/>
                    </a:lnTo>
                    <a:lnTo>
                      <a:pt x="345767" y="656855"/>
                    </a:lnTo>
                    <a:cubicBezTo>
                      <a:pt x="327034" y="661275"/>
                      <a:pt x="307638" y="663596"/>
                      <a:pt x="287771" y="663596"/>
                    </a:cubicBezTo>
                    <a:cubicBezTo>
                      <a:pt x="128839" y="663596"/>
                      <a:pt x="0" y="515045"/>
                      <a:pt x="0" y="331798"/>
                    </a:cubicBezTo>
                    <a:cubicBezTo>
                      <a:pt x="0" y="148551"/>
                      <a:pt x="128839" y="0"/>
                      <a:pt x="287771" y="0"/>
                    </a:cubicBezTo>
                    <a:close/>
                  </a:path>
                </a:pathLst>
              </a:custGeom>
              <a:solidFill>
                <a:srgbClr val="7030A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9BDAED39-97AC-9DDF-29DA-B781F6377FB4}"/>
                  </a:ext>
                </a:extLst>
              </p:cNvPr>
              <p:cNvSpPr/>
              <p:nvPr/>
            </p:nvSpPr>
            <p:spPr bwMode="auto">
              <a:xfrm>
                <a:off x="8322912" y="2551084"/>
                <a:ext cx="1048107" cy="1065357"/>
              </a:xfrm>
              <a:custGeom>
                <a:avLst/>
                <a:gdLst>
                  <a:gd name="connsiteX0" fmla="*/ 238316 w 1405299"/>
                  <a:gd name="connsiteY0" fmla="*/ 1184263 h 1428429"/>
                  <a:gd name="connsiteX1" fmla="*/ 151152 w 1405299"/>
                  <a:gd name="connsiteY1" fmla="*/ 1271427 h 1428429"/>
                  <a:gd name="connsiteX2" fmla="*/ 238316 w 1405299"/>
                  <a:gd name="connsiteY2" fmla="*/ 1358591 h 1428429"/>
                  <a:gd name="connsiteX3" fmla="*/ 325480 w 1405299"/>
                  <a:gd name="connsiteY3" fmla="*/ 1271427 h 1428429"/>
                  <a:gd name="connsiteX4" fmla="*/ 238316 w 1405299"/>
                  <a:gd name="connsiteY4" fmla="*/ 1184263 h 1428429"/>
                  <a:gd name="connsiteX5" fmla="*/ 1045091 w 1405299"/>
                  <a:gd name="connsiteY5" fmla="*/ 714436 h 1428429"/>
                  <a:gd name="connsiteX6" fmla="*/ 1038375 w 1405299"/>
                  <a:gd name="connsiteY6" fmla="*/ 747702 h 1428429"/>
                  <a:gd name="connsiteX7" fmla="*/ 920879 w 1405299"/>
                  <a:gd name="connsiteY7" fmla="*/ 825583 h 1428429"/>
                  <a:gd name="connsiteX8" fmla="*/ 709902 w 1405299"/>
                  <a:gd name="connsiteY8" fmla="*/ 825583 h 1428429"/>
                  <a:gd name="connsiteX9" fmla="*/ 691776 w 1405299"/>
                  <a:gd name="connsiteY9" fmla="*/ 858978 h 1428429"/>
                  <a:gd name="connsiteX10" fmla="*/ 670501 w 1405299"/>
                  <a:gd name="connsiteY10" fmla="*/ 964356 h 1428429"/>
                  <a:gd name="connsiteX11" fmla="*/ 941226 w 1405299"/>
                  <a:gd name="connsiteY11" fmla="*/ 1235081 h 1428429"/>
                  <a:gd name="connsiteX12" fmla="*/ 1211951 w 1405299"/>
                  <a:gd name="connsiteY12" fmla="*/ 964356 h 1428429"/>
                  <a:gd name="connsiteX13" fmla="*/ 1046604 w 1405299"/>
                  <a:gd name="connsiteY13" fmla="*/ 714906 h 1428429"/>
                  <a:gd name="connsiteX14" fmla="*/ 941226 w 1405299"/>
                  <a:gd name="connsiteY14" fmla="*/ 693631 h 1428429"/>
                  <a:gd name="connsiteX15" fmla="*/ 789861 w 1405299"/>
                  <a:gd name="connsiteY15" fmla="*/ 739867 h 1428429"/>
                  <a:gd name="connsiteX16" fmla="*/ 761316 w 1405299"/>
                  <a:gd name="connsiteY16" fmla="*/ 763419 h 1428429"/>
                  <a:gd name="connsiteX17" fmla="*/ 901986 w 1405299"/>
                  <a:gd name="connsiteY17" fmla="*/ 763419 h 1428429"/>
                  <a:gd name="connsiteX18" fmla="*/ 978449 w 1405299"/>
                  <a:gd name="connsiteY18" fmla="*/ 712736 h 1428429"/>
                  <a:gd name="connsiteX19" fmla="*/ 981487 w 1405299"/>
                  <a:gd name="connsiteY19" fmla="*/ 697690 h 1428429"/>
                  <a:gd name="connsiteX20" fmla="*/ 1048396 w 1405299"/>
                  <a:gd name="connsiteY20" fmla="*/ 601415 h 1428429"/>
                  <a:gd name="connsiteX21" fmla="*/ 1048396 w 1405299"/>
                  <a:gd name="connsiteY21" fmla="*/ 675036 h 1428429"/>
                  <a:gd name="connsiteX22" fmla="*/ 1061702 w 1405299"/>
                  <a:gd name="connsiteY22" fmla="*/ 679166 h 1428429"/>
                  <a:gd name="connsiteX23" fmla="*/ 1250739 w 1405299"/>
                  <a:gd name="connsiteY23" fmla="*/ 964356 h 1428429"/>
                  <a:gd name="connsiteX24" fmla="*/ 941226 w 1405299"/>
                  <a:gd name="connsiteY24" fmla="*/ 1273869 h 1428429"/>
                  <a:gd name="connsiteX25" fmla="*/ 631713 w 1405299"/>
                  <a:gd name="connsiteY25" fmla="*/ 964356 h 1428429"/>
                  <a:gd name="connsiteX26" fmla="*/ 656036 w 1405299"/>
                  <a:gd name="connsiteY26" fmla="*/ 843880 h 1428429"/>
                  <a:gd name="connsiteX27" fmla="*/ 665967 w 1405299"/>
                  <a:gd name="connsiteY27" fmla="*/ 825583 h 1428429"/>
                  <a:gd name="connsiteX28" fmla="*/ 588095 w 1405299"/>
                  <a:gd name="connsiteY28" fmla="*/ 825583 h 1428429"/>
                  <a:gd name="connsiteX29" fmla="*/ 568799 w 1405299"/>
                  <a:gd name="connsiteY29" fmla="*/ 887743 h 1428429"/>
                  <a:gd name="connsiteX30" fmla="*/ 561076 w 1405299"/>
                  <a:gd name="connsiteY30" fmla="*/ 964356 h 1428429"/>
                  <a:gd name="connsiteX31" fmla="*/ 941226 w 1405299"/>
                  <a:gd name="connsiteY31" fmla="*/ 1344506 h 1428429"/>
                  <a:gd name="connsiteX32" fmla="*/ 1321376 w 1405299"/>
                  <a:gd name="connsiteY32" fmla="*/ 964356 h 1428429"/>
                  <a:gd name="connsiteX33" fmla="*/ 1089198 w 1405299"/>
                  <a:gd name="connsiteY33" fmla="*/ 614080 h 1428429"/>
                  <a:gd name="connsiteX34" fmla="*/ 941226 w 1405299"/>
                  <a:gd name="connsiteY34" fmla="*/ 584206 h 1428429"/>
                  <a:gd name="connsiteX35" fmla="*/ 626000 w 1405299"/>
                  <a:gd name="connsiteY35" fmla="*/ 751811 h 1428429"/>
                  <a:gd name="connsiteX36" fmla="*/ 619699 w 1405299"/>
                  <a:gd name="connsiteY36" fmla="*/ 763419 h 1428429"/>
                  <a:gd name="connsiteX37" fmla="*/ 707581 w 1405299"/>
                  <a:gd name="connsiteY37" fmla="*/ 763419 h 1428429"/>
                  <a:gd name="connsiteX38" fmla="*/ 722367 w 1405299"/>
                  <a:gd name="connsiteY38" fmla="*/ 745498 h 1428429"/>
                  <a:gd name="connsiteX39" fmla="*/ 941226 w 1405299"/>
                  <a:gd name="connsiteY39" fmla="*/ 654843 h 1428429"/>
                  <a:gd name="connsiteX40" fmla="*/ 984970 w 1405299"/>
                  <a:gd name="connsiteY40" fmla="*/ 659253 h 1428429"/>
                  <a:gd name="connsiteX41" fmla="*/ 984970 w 1405299"/>
                  <a:gd name="connsiteY41" fmla="*/ 588616 h 1428429"/>
                  <a:gd name="connsiteX42" fmla="*/ 354447 w 1405299"/>
                  <a:gd name="connsiteY42" fmla="*/ 484546 h 1428429"/>
                  <a:gd name="connsiteX43" fmla="*/ 271463 w 1405299"/>
                  <a:gd name="connsiteY43" fmla="*/ 567530 h 1428429"/>
                  <a:gd name="connsiteX44" fmla="*/ 271463 w 1405299"/>
                  <a:gd name="connsiteY44" fmla="*/ 763419 h 1428429"/>
                  <a:gd name="connsiteX45" fmla="*/ 524640 w 1405299"/>
                  <a:gd name="connsiteY45" fmla="*/ 763419 h 1428429"/>
                  <a:gd name="connsiteX46" fmla="*/ 556410 w 1405299"/>
                  <a:gd name="connsiteY46" fmla="*/ 704889 h 1428429"/>
                  <a:gd name="connsiteX47" fmla="*/ 941226 w 1405299"/>
                  <a:gd name="connsiteY47" fmla="*/ 500283 h 1428429"/>
                  <a:gd name="connsiteX48" fmla="*/ 984970 w 1405299"/>
                  <a:gd name="connsiteY48" fmla="*/ 504693 h 1428429"/>
                  <a:gd name="connsiteX49" fmla="*/ 984970 w 1405299"/>
                  <a:gd name="connsiteY49" fmla="*/ 484546 h 1428429"/>
                  <a:gd name="connsiteX50" fmla="*/ 1140734 w 1405299"/>
                  <a:gd name="connsiteY50" fmla="*/ 0 h 1428429"/>
                  <a:gd name="connsiteX51" fmla="*/ 1366043 w 1405299"/>
                  <a:gd name="connsiteY51" fmla="*/ 0 h 1428429"/>
                  <a:gd name="connsiteX52" fmla="*/ 1383506 w 1405299"/>
                  <a:gd name="connsiteY52" fmla="*/ 17463 h 1428429"/>
                  <a:gd name="connsiteX53" fmla="*/ 1383506 w 1405299"/>
                  <a:gd name="connsiteY53" fmla="*/ 87312 h 1428429"/>
                  <a:gd name="connsiteX54" fmla="*/ 1366043 w 1405299"/>
                  <a:gd name="connsiteY54" fmla="*/ 104775 h 1428429"/>
                  <a:gd name="connsiteX55" fmla="*/ 1140734 w 1405299"/>
                  <a:gd name="connsiteY55" fmla="*/ 104775 h 1428429"/>
                  <a:gd name="connsiteX56" fmla="*/ 1123271 w 1405299"/>
                  <a:gd name="connsiteY56" fmla="*/ 87312 h 1428429"/>
                  <a:gd name="connsiteX57" fmla="*/ 1123271 w 1405299"/>
                  <a:gd name="connsiteY57" fmla="*/ 83476 h 1428429"/>
                  <a:gd name="connsiteX58" fmla="*/ 1105465 w 1405299"/>
                  <a:gd name="connsiteY58" fmla="*/ 86168 h 1428429"/>
                  <a:gd name="connsiteX59" fmla="*/ 1053679 w 1405299"/>
                  <a:gd name="connsiteY59" fmla="*/ 133120 h 1428429"/>
                  <a:gd name="connsiteX60" fmla="*/ 1048396 w 1405299"/>
                  <a:gd name="connsiteY60" fmla="*/ 159289 h 1428429"/>
                  <a:gd name="connsiteX61" fmla="*/ 1048396 w 1405299"/>
                  <a:gd name="connsiteY61" fmla="*/ 513947 h 1428429"/>
                  <a:gd name="connsiteX62" fmla="*/ 1121864 w 1405299"/>
                  <a:gd name="connsiteY62" fmla="*/ 536752 h 1428429"/>
                  <a:gd name="connsiteX63" fmla="*/ 1405299 w 1405299"/>
                  <a:gd name="connsiteY63" fmla="*/ 964356 h 1428429"/>
                  <a:gd name="connsiteX64" fmla="*/ 941226 w 1405299"/>
                  <a:gd name="connsiteY64" fmla="*/ 1428429 h 1428429"/>
                  <a:gd name="connsiteX65" fmla="*/ 477153 w 1405299"/>
                  <a:gd name="connsiteY65" fmla="*/ 964356 h 1428429"/>
                  <a:gd name="connsiteX66" fmla="*/ 486581 w 1405299"/>
                  <a:gd name="connsiteY66" fmla="*/ 870830 h 1428429"/>
                  <a:gd name="connsiteX67" fmla="*/ 500627 w 1405299"/>
                  <a:gd name="connsiteY67" fmla="*/ 825583 h 1428429"/>
                  <a:gd name="connsiteX68" fmla="*/ 271463 w 1405299"/>
                  <a:gd name="connsiteY68" fmla="*/ 825583 h 1428429"/>
                  <a:gd name="connsiteX69" fmla="*/ 271463 w 1405299"/>
                  <a:gd name="connsiteY69" fmla="*/ 1120578 h 1428429"/>
                  <a:gd name="connsiteX70" fmla="*/ 268794 w 1405299"/>
                  <a:gd name="connsiteY70" fmla="*/ 1120578 h 1428429"/>
                  <a:gd name="connsiteX71" fmla="*/ 299429 w 1405299"/>
                  <a:gd name="connsiteY71" fmla="*/ 1126763 h 1428429"/>
                  <a:gd name="connsiteX72" fmla="*/ 395319 w 1405299"/>
                  <a:gd name="connsiteY72" fmla="*/ 1271427 h 1428429"/>
                  <a:gd name="connsiteX73" fmla="*/ 238317 w 1405299"/>
                  <a:gd name="connsiteY73" fmla="*/ 1428429 h 1428429"/>
                  <a:gd name="connsiteX74" fmla="*/ 81315 w 1405299"/>
                  <a:gd name="connsiteY74" fmla="*/ 1271427 h 1428429"/>
                  <a:gd name="connsiteX75" fmla="*/ 177205 w 1405299"/>
                  <a:gd name="connsiteY75" fmla="*/ 1126763 h 1428429"/>
                  <a:gd name="connsiteX76" fmla="*/ 208037 w 1405299"/>
                  <a:gd name="connsiteY76" fmla="*/ 1120538 h 1428429"/>
                  <a:gd name="connsiteX77" fmla="*/ 208037 w 1405299"/>
                  <a:gd name="connsiteY77" fmla="*/ 1097757 h 1428429"/>
                  <a:gd name="connsiteX78" fmla="*/ 8732 w 1405299"/>
                  <a:gd name="connsiteY78" fmla="*/ 1097757 h 1428429"/>
                  <a:gd name="connsiteX79" fmla="*/ 0 w 1405299"/>
                  <a:gd name="connsiteY79" fmla="*/ 1089025 h 1428429"/>
                  <a:gd name="connsiteX80" fmla="*/ 0 w 1405299"/>
                  <a:gd name="connsiteY80" fmla="*/ 1054101 h 1428429"/>
                  <a:gd name="connsiteX81" fmla="*/ 8732 w 1405299"/>
                  <a:gd name="connsiteY81" fmla="*/ 1045369 h 1428429"/>
                  <a:gd name="connsiteX82" fmla="*/ 208037 w 1405299"/>
                  <a:gd name="connsiteY82" fmla="*/ 1045369 h 1428429"/>
                  <a:gd name="connsiteX83" fmla="*/ 208037 w 1405299"/>
                  <a:gd name="connsiteY83" fmla="*/ 549899 h 1428429"/>
                  <a:gd name="connsiteX84" fmla="*/ 335554 w 1405299"/>
                  <a:gd name="connsiteY84" fmla="*/ 422382 h 1428429"/>
                  <a:gd name="connsiteX85" fmla="*/ 984970 w 1405299"/>
                  <a:gd name="connsiteY85" fmla="*/ 422382 h 1428429"/>
                  <a:gd name="connsiteX86" fmla="*/ 984970 w 1405299"/>
                  <a:gd name="connsiteY86" fmla="*/ 354794 h 1428429"/>
                  <a:gd name="connsiteX87" fmla="*/ 983732 w 1405299"/>
                  <a:gd name="connsiteY87" fmla="*/ 354794 h 1428429"/>
                  <a:gd name="connsiteX88" fmla="*/ 983732 w 1405299"/>
                  <a:gd name="connsiteY88" fmla="*/ 147790 h 1428429"/>
                  <a:gd name="connsiteX89" fmla="*/ 984970 w 1405299"/>
                  <a:gd name="connsiteY89" fmla="*/ 141658 h 1428429"/>
                  <a:gd name="connsiteX90" fmla="*/ 984970 w 1405299"/>
                  <a:gd name="connsiteY90" fmla="*/ 127387 h 1428429"/>
                  <a:gd name="connsiteX91" fmla="*/ 987851 w 1405299"/>
                  <a:gd name="connsiteY91" fmla="*/ 127387 h 1428429"/>
                  <a:gd name="connsiteX92" fmla="*/ 993753 w 1405299"/>
                  <a:gd name="connsiteY92" fmla="*/ 98154 h 1428429"/>
                  <a:gd name="connsiteX93" fmla="*/ 1111249 w 1405299"/>
                  <a:gd name="connsiteY93" fmla="*/ 20273 h 1428429"/>
                  <a:gd name="connsiteX94" fmla="*/ 1123271 w 1405299"/>
                  <a:gd name="connsiteY94" fmla="*/ 20273 h 1428429"/>
                  <a:gd name="connsiteX95" fmla="*/ 1123271 w 1405299"/>
                  <a:gd name="connsiteY95" fmla="*/ 17463 h 1428429"/>
                  <a:gd name="connsiteX96" fmla="*/ 1140734 w 1405299"/>
                  <a:gd name="connsiteY96" fmla="*/ 0 h 1428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</a:cxnLst>
                <a:rect l="l" t="t" r="r" b="b"/>
                <a:pathLst>
                  <a:path w="1405299" h="1428429">
                    <a:moveTo>
                      <a:pt x="238316" y="1184263"/>
                    </a:moveTo>
                    <a:cubicBezTo>
                      <a:pt x="190177" y="1184263"/>
                      <a:pt x="151152" y="1223288"/>
                      <a:pt x="151152" y="1271427"/>
                    </a:cubicBezTo>
                    <a:cubicBezTo>
                      <a:pt x="151152" y="1319566"/>
                      <a:pt x="190177" y="1358591"/>
                      <a:pt x="238316" y="1358591"/>
                    </a:cubicBezTo>
                    <a:cubicBezTo>
                      <a:pt x="286455" y="1358591"/>
                      <a:pt x="325480" y="1319566"/>
                      <a:pt x="325480" y="1271427"/>
                    </a:cubicBezTo>
                    <a:cubicBezTo>
                      <a:pt x="325480" y="1223288"/>
                      <a:pt x="286455" y="1184263"/>
                      <a:pt x="238316" y="1184263"/>
                    </a:cubicBezTo>
                    <a:close/>
                    <a:moveTo>
                      <a:pt x="1045091" y="714436"/>
                    </a:moveTo>
                    <a:lnTo>
                      <a:pt x="1038375" y="747702"/>
                    </a:lnTo>
                    <a:cubicBezTo>
                      <a:pt x="1019017" y="793470"/>
                      <a:pt x="973699" y="825583"/>
                      <a:pt x="920879" y="825583"/>
                    </a:cubicBezTo>
                    <a:lnTo>
                      <a:pt x="709902" y="825583"/>
                    </a:lnTo>
                    <a:lnTo>
                      <a:pt x="691776" y="858978"/>
                    </a:lnTo>
                    <a:cubicBezTo>
                      <a:pt x="678077" y="891367"/>
                      <a:pt x="670501" y="926977"/>
                      <a:pt x="670501" y="964356"/>
                    </a:cubicBezTo>
                    <a:cubicBezTo>
                      <a:pt x="670501" y="1113873"/>
                      <a:pt x="791709" y="1235081"/>
                      <a:pt x="941226" y="1235081"/>
                    </a:cubicBezTo>
                    <a:cubicBezTo>
                      <a:pt x="1090743" y="1235081"/>
                      <a:pt x="1211951" y="1113873"/>
                      <a:pt x="1211951" y="964356"/>
                    </a:cubicBezTo>
                    <a:cubicBezTo>
                      <a:pt x="1211951" y="852218"/>
                      <a:pt x="1143772" y="756005"/>
                      <a:pt x="1046604" y="714906"/>
                    </a:cubicBezTo>
                    <a:close/>
                    <a:moveTo>
                      <a:pt x="941226" y="693631"/>
                    </a:moveTo>
                    <a:cubicBezTo>
                      <a:pt x="885157" y="693631"/>
                      <a:pt x="833069" y="710676"/>
                      <a:pt x="789861" y="739867"/>
                    </a:cubicBezTo>
                    <a:lnTo>
                      <a:pt x="761316" y="763419"/>
                    </a:lnTo>
                    <a:lnTo>
                      <a:pt x="901986" y="763419"/>
                    </a:lnTo>
                    <a:cubicBezTo>
                      <a:pt x="936359" y="763419"/>
                      <a:pt x="965851" y="742521"/>
                      <a:pt x="978449" y="712736"/>
                    </a:cubicBezTo>
                    <a:lnTo>
                      <a:pt x="981487" y="697690"/>
                    </a:lnTo>
                    <a:close/>
                    <a:moveTo>
                      <a:pt x="1048396" y="601415"/>
                    </a:moveTo>
                    <a:lnTo>
                      <a:pt x="1048396" y="675036"/>
                    </a:lnTo>
                    <a:lnTo>
                      <a:pt x="1061702" y="679166"/>
                    </a:lnTo>
                    <a:cubicBezTo>
                      <a:pt x="1172791" y="726153"/>
                      <a:pt x="1250739" y="836152"/>
                      <a:pt x="1250739" y="964356"/>
                    </a:cubicBezTo>
                    <a:cubicBezTo>
                      <a:pt x="1250739" y="1135295"/>
                      <a:pt x="1112165" y="1273869"/>
                      <a:pt x="941226" y="1273869"/>
                    </a:cubicBezTo>
                    <a:cubicBezTo>
                      <a:pt x="770287" y="1273869"/>
                      <a:pt x="631713" y="1135295"/>
                      <a:pt x="631713" y="964356"/>
                    </a:cubicBezTo>
                    <a:cubicBezTo>
                      <a:pt x="631713" y="921622"/>
                      <a:pt x="640374" y="880910"/>
                      <a:pt x="656036" y="843880"/>
                    </a:cubicBezTo>
                    <a:lnTo>
                      <a:pt x="665967" y="825583"/>
                    </a:lnTo>
                    <a:lnTo>
                      <a:pt x="588095" y="825583"/>
                    </a:lnTo>
                    <a:lnTo>
                      <a:pt x="568799" y="887743"/>
                    </a:lnTo>
                    <a:cubicBezTo>
                      <a:pt x="563735" y="912490"/>
                      <a:pt x="561076" y="938112"/>
                      <a:pt x="561076" y="964356"/>
                    </a:cubicBezTo>
                    <a:cubicBezTo>
                      <a:pt x="561076" y="1174307"/>
                      <a:pt x="731275" y="1344506"/>
                      <a:pt x="941226" y="1344506"/>
                    </a:cubicBezTo>
                    <a:cubicBezTo>
                      <a:pt x="1151177" y="1344506"/>
                      <a:pt x="1321376" y="1174307"/>
                      <a:pt x="1321376" y="964356"/>
                    </a:cubicBezTo>
                    <a:cubicBezTo>
                      <a:pt x="1321376" y="806893"/>
                      <a:pt x="1225639" y="671790"/>
                      <a:pt x="1089198" y="614080"/>
                    </a:cubicBezTo>
                    <a:close/>
                    <a:moveTo>
                      <a:pt x="941226" y="584206"/>
                    </a:moveTo>
                    <a:cubicBezTo>
                      <a:pt x="810007" y="584206"/>
                      <a:pt x="694316" y="650690"/>
                      <a:pt x="626000" y="751811"/>
                    </a:cubicBezTo>
                    <a:lnTo>
                      <a:pt x="619699" y="763419"/>
                    </a:lnTo>
                    <a:lnTo>
                      <a:pt x="707581" y="763419"/>
                    </a:lnTo>
                    <a:lnTo>
                      <a:pt x="722367" y="745498"/>
                    </a:lnTo>
                    <a:cubicBezTo>
                      <a:pt x="778378" y="689487"/>
                      <a:pt x="855757" y="654843"/>
                      <a:pt x="941226" y="654843"/>
                    </a:cubicBezTo>
                    <a:lnTo>
                      <a:pt x="984970" y="659253"/>
                    </a:lnTo>
                    <a:lnTo>
                      <a:pt x="984970" y="588616"/>
                    </a:lnTo>
                    <a:close/>
                    <a:moveTo>
                      <a:pt x="354447" y="484546"/>
                    </a:moveTo>
                    <a:cubicBezTo>
                      <a:pt x="308616" y="484546"/>
                      <a:pt x="271463" y="521699"/>
                      <a:pt x="271463" y="567530"/>
                    </a:cubicBezTo>
                    <a:lnTo>
                      <a:pt x="271463" y="763419"/>
                    </a:lnTo>
                    <a:lnTo>
                      <a:pt x="524640" y="763419"/>
                    </a:lnTo>
                    <a:lnTo>
                      <a:pt x="556410" y="704889"/>
                    </a:lnTo>
                    <a:cubicBezTo>
                      <a:pt x="639807" y="581445"/>
                      <a:pt x="781039" y="500283"/>
                      <a:pt x="941226" y="500283"/>
                    </a:cubicBezTo>
                    <a:lnTo>
                      <a:pt x="984970" y="504693"/>
                    </a:lnTo>
                    <a:lnTo>
                      <a:pt x="984970" y="484546"/>
                    </a:lnTo>
                    <a:close/>
                    <a:moveTo>
                      <a:pt x="1140734" y="0"/>
                    </a:moveTo>
                    <a:lnTo>
                      <a:pt x="1366043" y="0"/>
                    </a:lnTo>
                    <a:cubicBezTo>
                      <a:pt x="1375688" y="0"/>
                      <a:pt x="1383506" y="7818"/>
                      <a:pt x="1383506" y="17463"/>
                    </a:cubicBezTo>
                    <a:lnTo>
                      <a:pt x="1383506" y="87312"/>
                    </a:lnTo>
                    <a:cubicBezTo>
                      <a:pt x="1383506" y="96957"/>
                      <a:pt x="1375688" y="104775"/>
                      <a:pt x="1366043" y="104775"/>
                    </a:cubicBezTo>
                    <a:lnTo>
                      <a:pt x="1140734" y="104775"/>
                    </a:lnTo>
                    <a:cubicBezTo>
                      <a:pt x="1131089" y="104775"/>
                      <a:pt x="1123271" y="96957"/>
                      <a:pt x="1123271" y="87312"/>
                    </a:cubicBezTo>
                    <a:lnTo>
                      <a:pt x="1123271" y="83476"/>
                    </a:lnTo>
                    <a:lnTo>
                      <a:pt x="1105465" y="86168"/>
                    </a:lnTo>
                    <a:cubicBezTo>
                      <a:pt x="1082079" y="93441"/>
                      <a:pt x="1063128" y="110781"/>
                      <a:pt x="1053679" y="133120"/>
                    </a:cubicBezTo>
                    <a:lnTo>
                      <a:pt x="1048396" y="159289"/>
                    </a:lnTo>
                    <a:lnTo>
                      <a:pt x="1048396" y="513947"/>
                    </a:lnTo>
                    <a:lnTo>
                      <a:pt x="1121864" y="536752"/>
                    </a:lnTo>
                    <a:cubicBezTo>
                      <a:pt x="1288427" y="607203"/>
                      <a:pt x="1405299" y="772131"/>
                      <a:pt x="1405299" y="964356"/>
                    </a:cubicBezTo>
                    <a:cubicBezTo>
                      <a:pt x="1405299" y="1220656"/>
                      <a:pt x="1197526" y="1428429"/>
                      <a:pt x="941226" y="1428429"/>
                    </a:cubicBezTo>
                    <a:cubicBezTo>
                      <a:pt x="684926" y="1428429"/>
                      <a:pt x="477153" y="1220656"/>
                      <a:pt x="477153" y="964356"/>
                    </a:cubicBezTo>
                    <a:cubicBezTo>
                      <a:pt x="477153" y="932319"/>
                      <a:pt x="480400" y="901039"/>
                      <a:pt x="486581" y="870830"/>
                    </a:cubicBezTo>
                    <a:lnTo>
                      <a:pt x="500627" y="825583"/>
                    </a:lnTo>
                    <a:lnTo>
                      <a:pt x="271463" y="825583"/>
                    </a:lnTo>
                    <a:lnTo>
                      <a:pt x="271463" y="1120578"/>
                    </a:lnTo>
                    <a:lnTo>
                      <a:pt x="268794" y="1120578"/>
                    </a:lnTo>
                    <a:lnTo>
                      <a:pt x="299429" y="1126763"/>
                    </a:lnTo>
                    <a:cubicBezTo>
                      <a:pt x="355780" y="1150597"/>
                      <a:pt x="395319" y="1206395"/>
                      <a:pt x="395319" y="1271427"/>
                    </a:cubicBezTo>
                    <a:cubicBezTo>
                      <a:pt x="395319" y="1358137"/>
                      <a:pt x="325027" y="1428429"/>
                      <a:pt x="238317" y="1428429"/>
                    </a:cubicBezTo>
                    <a:cubicBezTo>
                      <a:pt x="151607" y="1428429"/>
                      <a:pt x="81315" y="1358137"/>
                      <a:pt x="81315" y="1271427"/>
                    </a:cubicBezTo>
                    <a:cubicBezTo>
                      <a:pt x="81315" y="1206395"/>
                      <a:pt x="120854" y="1150597"/>
                      <a:pt x="177205" y="1126763"/>
                    </a:cubicBezTo>
                    <a:lnTo>
                      <a:pt x="208037" y="1120538"/>
                    </a:lnTo>
                    <a:lnTo>
                      <a:pt x="208037" y="1097757"/>
                    </a:lnTo>
                    <a:lnTo>
                      <a:pt x="8732" y="1097757"/>
                    </a:lnTo>
                    <a:cubicBezTo>
                      <a:pt x="3909" y="1097757"/>
                      <a:pt x="0" y="1093848"/>
                      <a:pt x="0" y="1089025"/>
                    </a:cubicBezTo>
                    <a:lnTo>
                      <a:pt x="0" y="1054101"/>
                    </a:lnTo>
                    <a:cubicBezTo>
                      <a:pt x="0" y="1049278"/>
                      <a:pt x="3909" y="1045369"/>
                      <a:pt x="8732" y="1045369"/>
                    </a:cubicBezTo>
                    <a:lnTo>
                      <a:pt x="208037" y="1045369"/>
                    </a:lnTo>
                    <a:lnTo>
                      <a:pt x="208037" y="549899"/>
                    </a:lnTo>
                    <a:cubicBezTo>
                      <a:pt x="208037" y="479473"/>
                      <a:pt x="265128" y="422382"/>
                      <a:pt x="335554" y="422382"/>
                    </a:cubicBezTo>
                    <a:lnTo>
                      <a:pt x="984970" y="422382"/>
                    </a:lnTo>
                    <a:lnTo>
                      <a:pt x="984970" y="354794"/>
                    </a:lnTo>
                    <a:lnTo>
                      <a:pt x="983732" y="354794"/>
                    </a:lnTo>
                    <a:lnTo>
                      <a:pt x="983732" y="147790"/>
                    </a:lnTo>
                    <a:lnTo>
                      <a:pt x="984970" y="141658"/>
                    </a:lnTo>
                    <a:lnTo>
                      <a:pt x="984970" y="127387"/>
                    </a:lnTo>
                    <a:lnTo>
                      <a:pt x="987851" y="127387"/>
                    </a:lnTo>
                    <a:lnTo>
                      <a:pt x="993753" y="98154"/>
                    </a:lnTo>
                    <a:cubicBezTo>
                      <a:pt x="1013111" y="52387"/>
                      <a:pt x="1058430" y="20273"/>
                      <a:pt x="1111249" y="20273"/>
                    </a:cubicBezTo>
                    <a:lnTo>
                      <a:pt x="1123271" y="20273"/>
                    </a:lnTo>
                    <a:lnTo>
                      <a:pt x="1123271" y="17463"/>
                    </a:lnTo>
                    <a:cubicBezTo>
                      <a:pt x="1123271" y="7818"/>
                      <a:pt x="1131089" y="0"/>
                      <a:pt x="1140734" y="0"/>
                    </a:cubicBezTo>
                    <a:close/>
                  </a:path>
                </a:pathLst>
              </a:custGeom>
              <a:solidFill>
                <a:srgbClr val="7030A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1C615BB5-07F2-9281-1CCA-D2BE36FFC13E}"/>
                  </a:ext>
                </a:extLst>
              </p:cNvPr>
              <p:cNvSpPr/>
              <p:nvPr/>
            </p:nvSpPr>
            <p:spPr bwMode="auto">
              <a:xfrm>
                <a:off x="9312787" y="1679782"/>
                <a:ext cx="745287" cy="1922778"/>
              </a:xfrm>
              <a:custGeom>
                <a:avLst/>
                <a:gdLst>
                  <a:gd name="connsiteX0" fmla="*/ 457516 w 745287"/>
                  <a:gd name="connsiteY0" fmla="*/ 0 h 1922778"/>
                  <a:gd name="connsiteX1" fmla="*/ 745287 w 745287"/>
                  <a:gd name="connsiteY1" fmla="*/ 331798 h 1922778"/>
                  <a:gd name="connsiteX2" fmla="*/ 569530 w 745287"/>
                  <a:gd name="connsiteY2" fmla="*/ 637522 h 1922778"/>
                  <a:gd name="connsiteX3" fmla="*/ 520225 w 745287"/>
                  <a:gd name="connsiteY3" fmla="*/ 648999 h 1922778"/>
                  <a:gd name="connsiteX4" fmla="*/ 530220 w 745287"/>
                  <a:gd name="connsiteY4" fmla="*/ 688978 h 1922778"/>
                  <a:gd name="connsiteX5" fmla="*/ 551663 w 745287"/>
                  <a:gd name="connsiteY5" fmla="*/ 693308 h 1922778"/>
                  <a:gd name="connsiteX6" fmla="*/ 618613 w 745287"/>
                  <a:gd name="connsiteY6" fmla="*/ 794312 h 1922778"/>
                  <a:gd name="connsiteX7" fmla="*/ 618613 w 745287"/>
                  <a:gd name="connsiteY7" fmla="*/ 1304757 h 1922778"/>
                  <a:gd name="connsiteX8" fmla="*/ 617201 w 745287"/>
                  <a:gd name="connsiteY8" fmla="*/ 1311750 h 1922778"/>
                  <a:gd name="connsiteX9" fmla="*/ 722014 w 745287"/>
                  <a:gd name="connsiteY9" fmla="*/ 1889896 h 1922778"/>
                  <a:gd name="connsiteX10" fmla="*/ 618397 w 745287"/>
                  <a:gd name="connsiteY10" fmla="*/ 1917660 h 1922778"/>
                  <a:gd name="connsiteX11" fmla="*/ 463206 w 745287"/>
                  <a:gd name="connsiteY11" fmla="*/ 1484810 h 1922778"/>
                  <a:gd name="connsiteX12" fmla="*/ 306180 w 745287"/>
                  <a:gd name="connsiteY12" fmla="*/ 1922778 h 1922778"/>
                  <a:gd name="connsiteX13" fmla="*/ 202563 w 745287"/>
                  <a:gd name="connsiteY13" fmla="*/ 1895014 h 1922778"/>
                  <a:gd name="connsiteX14" fmla="*/ 303350 w 745287"/>
                  <a:gd name="connsiteY14" fmla="*/ 1339076 h 1922778"/>
                  <a:gd name="connsiteX15" fmla="*/ 296421 w 745287"/>
                  <a:gd name="connsiteY15" fmla="*/ 1304757 h 1922778"/>
                  <a:gd name="connsiteX16" fmla="*/ 296421 w 745287"/>
                  <a:gd name="connsiteY16" fmla="*/ 1104466 h 1922778"/>
                  <a:gd name="connsiteX17" fmla="*/ 287416 w 745287"/>
                  <a:gd name="connsiteY17" fmla="*/ 1103281 h 1922778"/>
                  <a:gd name="connsiteX18" fmla="*/ 282418 w 745287"/>
                  <a:gd name="connsiteY18" fmla="*/ 1105351 h 1922778"/>
                  <a:gd name="connsiteX19" fmla="*/ 272763 w 745287"/>
                  <a:gd name="connsiteY19" fmla="*/ 1101352 h 1922778"/>
                  <a:gd name="connsiteX20" fmla="*/ 256859 w 745287"/>
                  <a:gd name="connsiteY20" fmla="*/ 1099258 h 1922778"/>
                  <a:gd name="connsiteX21" fmla="*/ 26673 w 745287"/>
                  <a:gd name="connsiteY21" fmla="*/ 966360 h 1922778"/>
                  <a:gd name="connsiteX22" fmla="*/ 7153 w 745287"/>
                  <a:gd name="connsiteY22" fmla="*/ 893511 h 1922778"/>
                  <a:gd name="connsiteX23" fmla="*/ 7152 w 745287"/>
                  <a:gd name="connsiteY23" fmla="*/ 893512 h 1922778"/>
                  <a:gd name="connsiteX24" fmla="*/ 80001 w 745287"/>
                  <a:gd name="connsiteY24" fmla="*/ 873992 h 1922778"/>
                  <a:gd name="connsiteX25" fmla="*/ 273383 w 745287"/>
                  <a:gd name="connsiteY25" fmla="*/ 985640 h 1922778"/>
                  <a:gd name="connsiteX26" fmla="*/ 296421 w 745287"/>
                  <a:gd name="connsiteY26" fmla="*/ 962601 h 1922778"/>
                  <a:gd name="connsiteX27" fmla="*/ 296421 w 745287"/>
                  <a:gd name="connsiteY27" fmla="*/ 794312 h 1922778"/>
                  <a:gd name="connsiteX28" fmla="*/ 363371 w 745287"/>
                  <a:gd name="connsiteY28" fmla="*/ 693308 h 1922778"/>
                  <a:gd name="connsiteX29" fmla="*/ 384814 w 745287"/>
                  <a:gd name="connsiteY29" fmla="*/ 688978 h 1922778"/>
                  <a:gd name="connsiteX30" fmla="*/ 394809 w 745287"/>
                  <a:gd name="connsiteY30" fmla="*/ 648999 h 1922778"/>
                  <a:gd name="connsiteX31" fmla="*/ 345502 w 745287"/>
                  <a:gd name="connsiteY31" fmla="*/ 637522 h 1922778"/>
                  <a:gd name="connsiteX32" fmla="*/ 169745 w 745287"/>
                  <a:gd name="connsiteY32" fmla="*/ 331798 h 1922778"/>
                  <a:gd name="connsiteX33" fmla="*/ 457516 w 745287"/>
                  <a:gd name="connsiteY33" fmla="*/ 0 h 1922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745287" h="1922778">
                    <a:moveTo>
                      <a:pt x="457516" y="0"/>
                    </a:moveTo>
                    <a:cubicBezTo>
                      <a:pt x="616448" y="0"/>
                      <a:pt x="745287" y="148551"/>
                      <a:pt x="745287" y="331798"/>
                    </a:cubicBezTo>
                    <a:cubicBezTo>
                      <a:pt x="745287" y="469233"/>
                      <a:pt x="672815" y="587152"/>
                      <a:pt x="569530" y="637522"/>
                    </a:cubicBezTo>
                    <a:lnTo>
                      <a:pt x="520225" y="648999"/>
                    </a:lnTo>
                    <a:lnTo>
                      <a:pt x="530220" y="688978"/>
                    </a:lnTo>
                    <a:lnTo>
                      <a:pt x="551663" y="693308"/>
                    </a:lnTo>
                    <a:cubicBezTo>
                      <a:pt x="591007" y="709949"/>
                      <a:pt x="618613" y="748906"/>
                      <a:pt x="618613" y="794312"/>
                    </a:cubicBezTo>
                    <a:lnTo>
                      <a:pt x="618613" y="1304757"/>
                    </a:lnTo>
                    <a:lnTo>
                      <a:pt x="617201" y="1311750"/>
                    </a:lnTo>
                    <a:lnTo>
                      <a:pt x="722014" y="1889896"/>
                    </a:lnTo>
                    <a:lnTo>
                      <a:pt x="618397" y="1917660"/>
                    </a:lnTo>
                    <a:lnTo>
                      <a:pt x="463206" y="1484810"/>
                    </a:lnTo>
                    <a:lnTo>
                      <a:pt x="306180" y="1922778"/>
                    </a:lnTo>
                    <a:lnTo>
                      <a:pt x="202563" y="1895014"/>
                    </a:lnTo>
                    <a:lnTo>
                      <a:pt x="303350" y="1339076"/>
                    </a:lnTo>
                    <a:lnTo>
                      <a:pt x="296421" y="1304757"/>
                    </a:lnTo>
                    <a:lnTo>
                      <a:pt x="296421" y="1104466"/>
                    </a:lnTo>
                    <a:lnTo>
                      <a:pt x="287416" y="1103281"/>
                    </a:lnTo>
                    <a:lnTo>
                      <a:pt x="282418" y="1105351"/>
                    </a:lnTo>
                    <a:lnTo>
                      <a:pt x="272763" y="1101352"/>
                    </a:lnTo>
                    <a:lnTo>
                      <a:pt x="256859" y="1099258"/>
                    </a:lnTo>
                    <a:lnTo>
                      <a:pt x="26673" y="966360"/>
                    </a:lnTo>
                    <a:cubicBezTo>
                      <a:pt x="1166" y="951633"/>
                      <a:pt x="-7573" y="919018"/>
                      <a:pt x="7153" y="893511"/>
                    </a:cubicBezTo>
                    <a:lnTo>
                      <a:pt x="7152" y="893512"/>
                    </a:lnTo>
                    <a:cubicBezTo>
                      <a:pt x="21879" y="868005"/>
                      <a:pt x="54494" y="859265"/>
                      <a:pt x="80001" y="873992"/>
                    </a:cubicBezTo>
                    <a:lnTo>
                      <a:pt x="273383" y="985640"/>
                    </a:lnTo>
                    <a:lnTo>
                      <a:pt x="296421" y="962601"/>
                    </a:lnTo>
                    <a:lnTo>
                      <a:pt x="296421" y="794312"/>
                    </a:lnTo>
                    <a:cubicBezTo>
                      <a:pt x="296421" y="748906"/>
                      <a:pt x="324027" y="709949"/>
                      <a:pt x="363371" y="693308"/>
                    </a:cubicBezTo>
                    <a:lnTo>
                      <a:pt x="384814" y="688978"/>
                    </a:lnTo>
                    <a:lnTo>
                      <a:pt x="394809" y="648999"/>
                    </a:lnTo>
                    <a:lnTo>
                      <a:pt x="345502" y="637522"/>
                    </a:lnTo>
                    <a:cubicBezTo>
                      <a:pt x="242217" y="587152"/>
                      <a:pt x="169745" y="469233"/>
                      <a:pt x="169745" y="331798"/>
                    </a:cubicBezTo>
                    <a:cubicBezTo>
                      <a:pt x="169745" y="148551"/>
                      <a:pt x="298584" y="0"/>
                      <a:pt x="457516" y="0"/>
                    </a:cubicBezTo>
                    <a:close/>
                  </a:path>
                </a:pathLst>
              </a:custGeom>
              <a:solidFill>
                <a:srgbClr val="7030A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613900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F51DEA-760D-E9BF-CE37-9828AFAB83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312095F-D8AE-0D48-F78F-C9E857D14DA7}"/>
              </a:ext>
            </a:extLst>
          </p:cNvPr>
          <p:cNvSpPr txBox="1"/>
          <p:nvPr/>
        </p:nvSpPr>
        <p:spPr>
          <a:xfrm>
            <a:off x="276046" y="232912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お年寄りマーク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7C548EB3-ED63-93F0-F522-A4DD4135C855}"/>
              </a:ext>
            </a:extLst>
          </p:cNvPr>
          <p:cNvGrpSpPr/>
          <p:nvPr/>
        </p:nvGrpSpPr>
        <p:grpSpPr>
          <a:xfrm>
            <a:off x="872069" y="1107062"/>
            <a:ext cx="2292711" cy="2250249"/>
            <a:chOff x="872069" y="1107062"/>
            <a:chExt cx="2292711" cy="2250249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C6F74EC9-CFE7-9C9F-BBA1-99D17AAB7FA3}"/>
                </a:ext>
              </a:extLst>
            </p:cNvPr>
            <p:cNvSpPr/>
            <p:nvPr/>
          </p:nvSpPr>
          <p:spPr bwMode="auto">
            <a:xfrm>
              <a:off x="872069" y="1107062"/>
              <a:ext cx="2292711" cy="2250249"/>
            </a:xfrm>
            <a:custGeom>
              <a:avLst/>
              <a:gdLst>
                <a:gd name="connsiteX0" fmla="*/ 137940 w 2292711"/>
                <a:gd name="connsiteY0" fmla="*/ 0 h 2250249"/>
                <a:gd name="connsiteX1" fmla="*/ 2154771 w 2292711"/>
                <a:gd name="connsiteY1" fmla="*/ 0 h 2250249"/>
                <a:gd name="connsiteX2" fmla="*/ 2292711 w 2292711"/>
                <a:gd name="connsiteY2" fmla="*/ 137940 h 2250249"/>
                <a:gd name="connsiteX3" fmla="*/ 2292711 w 2292711"/>
                <a:gd name="connsiteY3" fmla="*/ 2112309 h 2250249"/>
                <a:gd name="connsiteX4" fmla="*/ 2154771 w 2292711"/>
                <a:gd name="connsiteY4" fmla="*/ 2250249 h 2250249"/>
                <a:gd name="connsiteX5" fmla="*/ 137940 w 2292711"/>
                <a:gd name="connsiteY5" fmla="*/ 2250249 h 2250249"/>
                <a:gd name="connsiteX6" fmla="*/ 0 w 2292711"/>
                <a:gd name="connsiteY6" fmla="*/ 2112309 h 2250249"/>
                <a:gd name="connsiteX7" fmla="*/ 0 w 2292711"/>
                <a:gd name="connsiteY7" fmla="*/ 137940 h 2250249"/>
                <a:gd name="connsiteX8" fmla="*/ 137940 w 2292711"/>
                <a:gd name="connsiteY8" fmla="*/ 0 h 2250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92711" h="2250249">
                  <a:moveTo>
                    <a:pt x="137940" y="0"/>
                  </a:moveTo>
                  <a:lnTo>
                    <a:pt x="2154771" y="0"/>
                  </a:lnTo>
                  <a:cubicBezTo>
                    <a:pt x="2230953" y="0"/>
                    <a:pt x="2292711" y="61758"/>
                    <a:pt x="2292711" y="137940"/>
                  </a:cubicBezTo>
                  <a:lnTo>
                    <a:pt x="2292711" y="2112309"/>
                  </a:lnTo>
                  <a:cubicBezTo>
                    <a:pt x="2292711" y="2188491"/>
                    <a:pt x="2230953" y="2250249"/>
                    <a:pt x="2154771" y="2250249"/>
                  </a:cubicBezTo>
                  <a:lnTo>
                    <a:pt x="137940" y="2250249"/>
                  </a:lnTo>
                  <a:cubicBezTo>
                    <a:pt x="61758" y="2250249"/>
                    <a:pt x="0" y="2188491"/>
                    <a:pt x="0" y="2112309"/>
                  </a:cubicBezTo>
                  <a:lnTo>
                    <a:pt x="0" y="137940"/>
                  </a:lnTo>
                  <a:cubicBezTo>
                    <a:pt x="0" y="61758"/>
                    <a:pt x="61758" y="0"/>
                    <a:pt x="137940" y="0"/>
                  </a:cubicBezTo>
                  <a:close/>
                </a:path>
              </a:pathLst>
            </a:custGeom>
            <a:solidFill>
              <a:srgbClr val="7030A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E94E4220-6612-94D8-153D-881719EE86A0}"/>
                </a:ext>
              </a:extLst>
            </p:cNvPr>
            <p:cNvSpPr/>
            <p:nvPr/>
          </p:nvSpPr>
          <p:spPr bwMode="auto">
            <a:xfrm>
              <a:off x="1567567" y="1345301"/>
              <a:ext cx="885436" cy="1815074"/>
            </a:xfrm>
            <a:custGeom>
              <a:avLst/>
              <a:gdLst>
                <a:gd name="connsiteX0" fmla="*/ 148062 w 781114"/>
                <a:gd name="connsiteY0" fmla="*/ 779872 h 1601222"/>
                <a:gd name="connsiteX1" fmla="*/ 126290 w 781114"/>
                <a:gd name="connsiteY1" fmla="*/ 817583 h 1601222"/>
                <a:gd name="connsiteX2" fmla="*/ 148062 w 781114"/>
                <a:gd name="connsiteY2" fmla="*/ 830153 h 1601222"/>
                <a:gd name="connsiteX3" fmla="*/ 347724 w 781114"/>
                <a:gd name="connsiteY3" fmla="*/ 0 h 1601222"/>
                <a:gd name="connsiteX4" fmla="*/ 635495 w 781114"/>
                <a:gd name="connsiteY4" fmla="*/ 319307 h 1601222"/>
                <a:gd name="connsiteX5" fmla="*/ 551209 w 781114"/>
                <a:gd name="connsiteY5" fmla="*/ 545091 h 1601222"/>
                <a:gd name="connsiteX6" fmla="*/ 538779 w 781114"/>
                <a:gd name="connsiteY6" fmla="*/ 554390 h 1601222"/>
                <a:gd name="connsiteX7" fmla="*/ 543144 w 781114"/>
                <a:gd name="connsiteY7" fmla="*/ 557739 h 1601222"/>
                <a:gd name="connsiteX8" fmla="*/ 716053 w 781114"/>
                <a:gd name="connsiteY8" fmla="*/ 857227 h 1601222"/>
                <a:gd name="connsiteX9" fmla="*/ 721381 w 781114"/>
                <a:gd name="connsiteY9" fmla="*/ 897694 h 1601222"/>
                <a:gd name="connsiteX10" fmla="*/ 712470 w 781114"/>
                <a:gd name="connsiteY10" fmla="*/ 915955 h 1601222"/>
                <a:gd name="connsiteX11" fmla="*/ 721563 w 781114"/>
                <a:gd name="connsiteY11" fmla="*/ 917790 h 1601222"/>
                <a:gd name="connsiteX12" fmla="*/ 781113 w 781114"/>
                <a:gd name="connsiteY12" fmla="*/ 1007631 h 1601222"/>
                <a:gd name="connsiteX13" fmla="*/ 781114 w 781114"/>
                <a:gd name="connsiteY13" fmla="*/ 1091835 h 1601222"/>
                <a:gd name="connsiteX14" fmla="*/ 725398 w 781114"/>
                <a:gd name="connsiteY14" fmla="*/ 1091835 h 1601222"/>
                <a:gd name="connsiteX15" fmla="*/ 725398 w 781114"/>
                <a:gd name="connsiteY15" fmla="*/ 1007631 h 1601222"/>
                <a:gd name="connsiteX16" fmla="*/ 683611 w 781114"/>
                <a:gd name="connsiteY16" fmla="*/ 965844 h 1601222"/>
                <a:gd name="connsiteX17" fmla="*/ 683610 w 781114"/>
                <a:gd name="connsiteY17" fmla="*/ 965844 h 1601222"/>
                <a:gd name="connsiteX18" fmla="*/ 641823 w 781114"/>
                <a:gd name="connsiteY18" fmla="*/ 1007631 h 1601222"/>
                <a:gd name="connsiteX19" fmla="*/ 641823 w 781114"/>
                <a:gd name="connsiteY19" fmla="*/ 1597057 h 1601222"/>
                <a:gd name="connsiteX20" fmla="*/ 586107 w 781114"/>
                <a:gd name="connsiteY20" fmla="*/ 1597057 h 1601222"/>
                <a:gd name="connsiteX21" fmla="*/ 586107 w 781114"/>
                <a:gd name="connsiteY21" fmla="*/ 1007631 h 1601222"/>
                <a:gd name="connsiteX22" fmla="*/ 614665 w 781114"/>
                <a:gd name="connsiteY22" fmla="*/ 938686 h 1601222"/>
                <a:gd name="connsiteX23" fmla="*/ 638980 w 781114"/>
                <a:gd name="connsiteY23" fmla="*/ 922293 h 1601222"/>
                <a:gd name="connsiteX24" fmla="*/ 623686 w 781114"/>
                <a:gd name="connsiteY24" fmla="*/ 910557 h 1601222"/>
                <a:gd name="connsiteX25" fmla="*/ 547388 w 781114"/>
                <a:gd name="connsiteY25" fmla="*/ 778406 h 1601222"/>
                <a:gd name="connsiteX26" fmla="*/ 547388 w 781114"/>
                <a:gd name="connsiteY26" fmla="*/ 1065007 h 1601222"/>
                <a:gd name="connsiteX27" fmla="*/ 542965 w 781114"/>
                <a:gd name="connsiteY27" fmla="*/ 1086915 h 1601222"/>
                <a:gd name="connsiteX28" fmla="*/ 492709 w 781114"/>
                <a:gd name="connsiteY28" fmla="*/ 1601222 h 1601222"/>
                <a:gd name="connsiteX29" fmla="*/ 385437 w 781114"/>
                <a:gd name="connsiteY29" fmla="*/ 1601222 h 1601222"/>
                <a:gd name="connsiteX30" fmla="*/ 347395 w 781114"/>
                <a:gd name="connsiteY30" fmla="*/ 1211911 h 1601222"/>
                <a:gd name="connsiteX31" fmla="*/ 309353 w 781114"/>
                <a:gd name="connsiteY31" fmla="*/ 1601222 h 1601222"/>
                <a:gd name="connsiteX32" fmla="*/ 202081 w 781114"/>
                <a:gd name="connsiteY32" fmla="*/ 1601222 h 1601222"/>
                <a:gd name="connsiteX33" fmla="*/ 151206 w 781114"/>
                <a:gd name="connsiteY33" fmla="*/ 1080579 h 1601222"/>
                <a:gd name="connsiteX34" fmla="*/ 148062 w 781114"/>
                <a:gd name="connsiteY34" fmla="*/ 1065007 h 1601222"/>
                <a:gd name="connsiteX35" fmla="*/ 148062 w 781114"/>
                <a:gd name="connsiteY35" fmla="*/ 953310 h 1601222"/>
                <a:gd name="connsiteX36" fmla="*/ 32915 w 781114"/>
                <a:gd name="connsiteY36" fmla="*/ 886829 h 1601222"/>
                <a:gd name="connsiteX37" fmla="*/ 29526 w 781114"/>
                <a:gd name="connsiteY37" fmla="*/ 883840 h 1601222"/>
                <a:gd name="connsiteX38" fmla="*/ 26673 w 781114"/>
                <a:gd name="connsiteY38" fmla="*/ 883465 h 1601222"/>
                <a:gd name="connsiteX39" fmla="*/ 7154 w 781114"/>
                <a:gd name="connsiteY39" fmla="*/ 810616 h 1601222"/>
                <a:gd name="connsiteX40" fmla="*/ 152515 w 781114"/>
                <a:gd name="connsiteY40" fmla="*/ 558845 h 1601222"/>
                <a:gd name="connsiteX41" fmla="*/ 157505 w 781114"/>
                <a:gd name="connsiteY41" fmla="*/ 555016 h 1601222"/>
                <a:gd name="connsiteX42" fmla="*/ 144239 w 781114"/>
                <a:gd name="connsiteY42" fmla="*/ 545091 h 1601222"/>
                <a:gd name="connsiteX43" fmla="*/ 59953 w 781114"/>
                <a:gd name="connsiteY43" fmla="*/ 319307 h 1601222"/>
                <a:gd name="connsiteX44" fmla="*/ 347724 w 781114"/>
                <a:gd name="connsiteY44" fmla="*/ 0 h 1601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781114" h="1601222">
                  <a:moveTo>
                    <a:pt x="148062" y="779872"/>
                  </a:moveTo>
                  <a:lnTo>
                    <a:pt x="126290" y="817583"/>
                  </a:lnTo>
                  <a:lnTo>
                    <a:pt x="148062" y="830153"/>
                  </a:lnTo>
                  <a:close/>
                  <a:moveTo>
                    <a:pt x="347724" y="0"/>
                  </a:moveTo>
                  <a:cubicBezTo>
                    <a:pt x="506656" y="0"/>
                    <a:pt x="635495" y="142959"/>
                    <a:pt x="635495" y="319307"/>
                  </a:cubicBezTo>
                  <a:cubicBezTo>
                    <a:pt x="635495" y="407481"/>
                    <a:pt x="603285" y="487308"/>
                    <a:pt x="551209" y="545091"/>
                  </a:cubicBezTo>
                  <a:lnTo>
                    <a:pt x="538779" y="554390"/>
                  </a:lnTo>
                  <a:lnTo>
                    <a:pt x="543144" y="557739"/>
                  </a:lnTo>
                  <a:lnTo>
                    <a:pt x="716053" y="857227"/>
                  </a:lnTo>
                  <a:cubicBezTo>
                    <a:pt x="723416" y="869981"/>
                    <a:pt x="724913" y="884511"/>
                    <a:pt x="721381" y="897694"/>
                  </a:cubicBezTo>
                  <a:lnTo>
                    <a:pt x="712470" y="915955"/>
                  </a:lnTo>
                  <a:lnTo>
                    <a:pt x="721563" y="917790"/>
                  </a:lnTo>
                  <a:cubicBezTo>
                    <a:pt x="756558" y="932592"/>
                    <a:pt x="781113" y="967244"/>
                    <a:pt x="781113" y="1007631"/>
                  </a:cubicBezTo>
                  <a:lnTo>
                    <a:pt x="781114" y="1091835"/>
                  </a:lnTo>
                  <a:lnTo>
                    <a:pt x="725398" y="1091835"/>
                  </a:lnTo>
                  <a:lnTo>
                    <a:pt x="725398" y="1007631"/>
                  </a:lnTo>
                  <a:cubicBezTo>
                    <a:pt x="725398" y="984553"/>
                    <a:pt x="706689" y="965844"/>
                    <a:pt x="683611" y="965844"/>
                  </a:cubicBezTo>
                  <a:lnTo>
                    <a:pt x="683610" y="965844"/>
                  </a:lnTo>
                  <a:cubicBezTo>
                    <a:pt x="660532" y="965844"/>
                    <a:pt x="641823" y="984553"/>
                    <a:pt x="641823" y="1007631"/>
                  </a:cubicBezTo>
                  <a:lnTo>
                    <a:pt x="641823" y="1597057"/>
                  </a:lnTo>
                  <a:lnTo>
                    <a:pt x="586107" y="1597057"/>
                  </a:lnTo>
                  <a:lnTo>
                    <a:pt x="586107" y="1007631"/>
                  </a:lnTo>
                  <a:cubicBezTo>
                    <a:pt x="586107" y="980707"/>
                    <a:pt x="597021" y="956331"/>
                    <a:pt x="614665" y="938686"/>
                  </a:cubicBezTo>
                  <a:lnTo>
                    <a:pt x="638980" y="922293"/>
                  </a:lnTo>
                  <a:lnTo>
                    <a:pt x="623686" y="910557"/>
                  </a:lnTo>
                  <a:lnTo>
                    <a:pt x="547388" y="778406"/>
                  </a:lnTo>
                  <a:lnTo>
                    <a:pt x="547388" y="1065007"/>
                  </a:lnTo>
                  <a:lnTo>
                    <a:pt x="542965" y="1086915"/>
                  </a:lnTo>
                  <a:lnTo>
                    <a:pt x="492709" y="1601222"/>
                  </a:lnTo>
                  <a:lnTo>
                    <a:pt x="385437" y="1601222"/>
                  </a:lnTo>
                  <a:lnTo>
                    <a:pt x="347395" y="1211911"/>
                  </a:lnTo>
                  <a:lnTo>
                    <a:pt x="309353" y="1601222"/>
                  </a:lnTo>
                  <a:lnTo>
                    <a:pt x="202081" y="1601222"/>
                  </a:lnTo>
                  <a:lnTo>
                    <a:pt x="151206" y="1080579"/>
                  </a:lnTo>
                  <a:lnTo>
                    <a:pt x="148062" y="1065007"/>
                  </a:lnTo>
                  <a:lnTo>
                    <a:pt x="148062" y="953310"/>
                  </a:lnTo>
                  <a:lnTo>
                    <a:pt x="32915" y="886829"/>
                  </a:lnTo>
                  <a:lnTo>
                    <a:pt x="29526" y="883840"/>
                  </a:lnTo>
                  <a:lnTo>
                    <a:pt x="26673" y="883465"/>
                  </a:lnTo>
                  <a:cubicBezTo>
                    <a:pt x="1166" y="868738"/>
                    <a:pt x="-7573" y="836123"/>
                    <a:pt x="7154" y="810616"/>
                  </a:cubicBezTo>
                  <a:cubicBezTo>
                    <a:pt x="55607" y="726692"/>
                    <a:pt x="104062" y="642768"/>
                    <a:pt x="152515" y="558845"/>
                  </a:cubicBezTo>
                  <a:lnTo>
                    <a:pt x="157505" y="555016"/>
                  </a:lnTo>
                  <a:lnTo>
                    <a:pt x="144239" y="545091"/>
                  </a:lnTo>
                  <a:cubicBezTo>
                    <a:pt x="92163" y="487308"/>
                    <a:pt x="59953" y="407481"/>
                    <a:pt x="59953" y="319307"/>
                  </a:cubicBezTo>
                  <a:cubicBezTo>
                    <a:pt x="59953" y="142959"/>
                    <a:pt x="188792" y="0"/>
                    <a:pt x="347724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847453E9-B643-0E4E-27C0-AD8F3AB6CBEC}"/>
              </a:ext>
            </a:extLst>
          </p:cNvPr>
          <p:cNvGrpSpPr/>
          <p:nvPr/>
        </p:nvGrpSpPr>
        <p:grpSpPr>
          <a:xfrm>
            <a:off x="3826284" y="1107062"/>
            <a:ext cx="2292710" cy="2250249"/>
            <a:chOff x="3826284" y="1107062"/>
            <a:chExt cx="2292710" cy="2250249"/>
          </a:xfrm>
        </p:grpSpPr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D59FD3A4-20EF-76E4-C55C-AC7CC3CA8B3F}"/>
                </a:ext>
              </a:extLst>
            </p:cNvPr>
            <p:cNvSpPr/>
            <p:nvPr/>
          </p:nvSpPr>
          <p:spPr bwMode="auto">
            <a:xfrm>
              <a:off x="3826284" y="1107062"/>
              <a:ext cx="2292710" cy="2250249"/>
            </a:xfrm>
            <a:custGeom>
              <a:avLst/>
              <a:gdLst>
                <a:gd name="connsiteX0" fmla="*/ 137940 w 2292710"/>
                <a:gd name="connsiteY0" fmla="*/ 0 h 2250249"/>
                <a:gd name="connsiteX1" fmla="*/ 2154770 w 2292710"/>
                <a:gd name="connsiteY1" fmla="*/ 0 h 2250249"/>
                <a:gd name="connsiteX2" fmla="*/ 2292710 w 2292710"/>
                <a:gd name="connsiteY2" fmla="*/ 137940 h 2250249"/>
                <a:gd name="connsiteX3" fmla="*/ 2292710 w 2292710"/>
                <a:gd name="connsiteY3" fmla="*/ 2112309 h 2250249"/>
                <a:gd name="connsiteX4" fmla="*/ 2154770 w 2292710"/>
                <a:gd name="connsiteY4" fmla="*/ 2250249 h 2250249"/>
                <a:gd name="connsiteX5" fmla="*/ 137940 w 2292710"/>
                <a:gd name="connsiteY5" fmla="*/ 2250249 h 2250249"/>
                <a:gd name="connsiteX6" fmla="*/ 0 w 2292710"/>
                <a:gd name="connsiteY6" fmla="*/ 2112309 h 2250249"/>
                <a:gd name="connsiteX7" fmla="*/ 0 w 2292710"/>
                <a:gd name="connsiteY7" fmla="*/ 137940 h 2250249"/>
                <a:gd name="connsiteX8" fmla="*/ 137940 w 2292710"/>
                <a:gd name="connsiteY8" fmla="*/ 0 h 2250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92710" h="2250249">
                  <a:moveTo>
                    <a:pt x="137940" y="0"/>
                  </a:moveTo>
                  <a:lnTo>
                    <a:pt x="2154770" y="0"/>
                  </a:lnTo>
                  <a:cubicBezTo>
                    <a:pt x="2230952" y="0"/>
                    <a:pt x="2292710" y="61757"/>
                    <a:pt x="2292710" y="137940"/>
                  </a:cubicBezTo>
                  <a:lnTo>
                    <a:pt x="2292710" y="2112309"/>
                  </a:lnTo>
                  <a:cubicBezTo>
                    <a:pt x="2292710" y="2188491"/>
                    <a:pt x="2230952" y="2250249"/>
                    <a:pt x="2154770" y="2250249"/>
                  </a:cubicBezTo>
                  <a:lnTo>
                    <a:pt x="137940" y="2250249"/>
                  </a:lnTo>
                  <a:cubicBezTo>
                    <a:pt x="61757" y="2250249"/>
                    <a:pt x="0" y="2188491"/>
                    <a:pt x="0" y="2112309"/>
                  </a:cubicBezTo>
                  <a:lnTo>
                    <a:pt x="0" y="137940"/>
                  </a:lnTo>
                  <a:cubicBezTo>
                    <a:pt x="0" y="61757"/>
                    <a:pt x="61757" y="0"/>
                    <a:pt x="137940" y="0"/>
                  </a:cubicBezTo>
                  <a:close/>
                </a:path>
              </a:pathLst>
            </a:custGeom>
            <a:solidFill>
              <a:srgbClr val="7030A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D993F026-F081-B3EB-C5B4-55A9065C9825}"/>
                </a:ext>
              </a:extLst>
            </p:cNvPr>
            <p:cNvSpPr/>
            <p:nvPr/>
          </p:nvSpPr>
          <p:spPr bwMode="auto">
            <a:xfrm>
              <a:off x="4552649" y="1361315"/>
              <a:ext cx="835992" cy="1799060"/>
            </a:xfrm>
            <a:custGeom>
              <a:avLst/>
              <a:gdLst>
                <a:gd name="connsiteX0" fmla="*/ 148062 w 781114"/>
                <a:gd name="connsiteY0" fmla="*/ 859612 h 1680962"/>
                <a:gd name="connsiteX1" fmla="*/ 126290 w 781114"/>
                <a:gd name="connsiteY1" fmla="*/ 897323 h 1680962"/>
                <a:gd name="connsiteX2" fmla="*/ 148062 w 781114"/>
                <a:gd name="connsiteY2" fmla="*/ 909893 h 1680962"/>
                <a:gd name="connsiteX3" fmla="*/ 347724 w 781114"/>
                <a:gd name="connsiteY3" fmla="*/ 0 h 1680962"/>
                <a:gd name="connsiteX4" fmla="*/ 443202 w 781114"/>
                <a:gd name="connsiteY4" fmla="*/ 48995 h 1680962"/>
                <a:gd name="connsiteX5" fmla="*/ 446132 w 781114"/>
                <a:gd name="connsiteY5" fmla="*/ 60230 h 1680962"/>
                <a:gd name="connsiteX6" fmla="*/ 469067 w 781114"/>
                <a:gd name="connsiteY6" fmla="*/ 59563 h 1680962"/>
                <a:gd name="connsiteX7" fmla="*/ 475465 w 781114"/>
                <a:gd name="connsiteY7" fmla="*/ 44278 h 1680962"/>
                <a:gd name="connsiteX8" fmla="*/ 504957 w 781114"/>
                <a:gd name="connsiteY8" fmla="*/ 32189 h 1680962"/>
                <a:gd name="connsiteX9" fmla="*/ 546666 w 781114"/>
                <a:gd name="connsiteY9" fmla="*/ 73464 h 1680962"/>
                <a:gd name="connsiteX10" fmla="*/ 504957 w 781114"/>
                <a:gd name="connsiteY10" fmla="*/ 114739 h 1680962"/>
                <a:gd name="connsiteX11" fmla="*/ 475465 w 781114"/>
                <a:gd name="connsiteY11" fmla="*/ 102650 h 1680962"/>
                <a:gd name="connsiteX12" fmla="*/ 466411 w 781114"/>
                <a:gd name="connsiteY12" fmla="*/ 81020 h 1680962"/>
                <a:gd name="connsiteX13" fmla="*/ 451252 w 781114"/>
                <a:gd name="connsiteY13" fmla="*/ 80579 h 1680962"/>
                <a:gd name="connsiteX14" fmla="*/ 446148 w 781114"/>
                <a:gd name="connsiteY14" fmla="*/ 100152 h 1680962"/>
                <a:gd name="connsiteX15" fmla="*/ 459738 w 781114"/>
                <a:gd name="connsiteY15" fmla="*/ 104833 h 1680962"/>
                <a:gd name="connsiteX16" fmla="*/ 635495 w 781114"/>
                <a:gd name="connsiteY16" fmla="*/ 399047 h 1680962"/>
                <a:gd name="connsiteX17" fmla="*/ 551209 w 781114"/>
                <a:gd name="connsiteY17" fmla="*/ 624831 h 1680962"/>
                <a:gd name="connsiteX18" fmla="*/ 538779 w 781114"/>
                <a:gd name="connsiteY18" fmla="*/ 634130 h 1680962"/>
                <a:gd name="connsiteX19" fmla="*/ 543144 w 781114"/>
                <a:gd name="connsiteY19" fmla="*/ 637479 h 1680962"/>
                <a:gd name="connsiteX20" fmla="*/ 716053 w 781114"/>
                <a:gd name="connsiteY20" fmla="*/ 936967 h 1680962"/>
                <a:gd name="connsiteX21" fmla="*/ 721381 w 781114"/>
                <a:gd name="connsiteY21" fmla="*/ 977434 h 1680962"/>
                <a:gd name="connsiteX22" fmla="*/ 712470 w 781114"/>
                <a:gd name="connsiteY22" fmla="*/ 995695 h 1680962"/>
                <a:gd name="connsiteX23" fmla="*/ 721563 w 781114"/>
                <a:gd name="connsiteY23" fmla="*/ 997530 h 1680962"/>
                <a:gd name="connsiteX24" fmla="*/ 781113 w 781114"/>
                <a:gd name="connsiteY24" fmla="*/ 1087371 h 1680962"/>
                <a:gd name="connsiteX25" fmla="*/ 781114 w 781114"/>
                <a:gd name="connsiteY25" fmla="*/ 1171575 h 1680962"/>
                <a:gd name="connsiteX26" fmla="*/ 725398 w 781114"/>
                <a:gd name="connsiteY26" fmla="*/ 1171575 h 1680962"/>
                <a:gd name="connsiteX27" fmla="*/ 725398 w 781114"/>
                <a:gd name="connsiteY27" fmla="*/ 1087371 h 1680962"/>
                <a:gd name="connsiteX28" fmla="*/ 683611 w 781114"/>
                <a:gd name="connsiteY28" fmla="*/ 1045584 h 1680962"/>
                <a:gd name="connsiteX29" fmla="*/ 683610 w 781114"/>
                <a:gd name="connsiteY29" fmla="*/ 1045584 h 1680962"/>
                <a:gd name="connsiteX30" fmla="*/ 641823 w 781114"/>
                <a:gd name="connsiteY30" fmla="*/ 1087371 h 1680962"/>
                <a:gd name="connsiteX31" fmla="*/ 641823 w 781114"/>
                <a:gd name="connsiteY31" fmla="*/ 1676797 h 1680962"/>
                <a:gd name="connsiteX32" fmla="*/ 586107 w 781114"/>
                <a:gd name="connsiteY32" fmla="*/ 1676797 h 1680962"/>
                <a:gd name="connsiteX33" fmla="*/ 586107 w 781114"/>
                <a:gd name="connsiteY33" fmla="*/ 1087371 h 1680962"/>
                <a:gd name="connsiteX34" fmla="*/ 614665 w 781114"/>
                <a:gd name="connsiteY34" fmla="*/ 1018426 h 1680962"/>
                <a:gd name="connsiteX35" fmla="*/ 638980 w 781114"/>
                <a:gd name="connsiteY35" fmla="*/ 1002033 h 1680962"/>
                <a:gd name="connsiteX36" fmla="*/ 623686 w 781114"/>
                <a:gd name="connsiteY36" fmla="*/ 990297 h 1680962"/>
                <a:gd name="connsiteX37" fmla="*/ 547388 w 781114"/>
                <a:gd name="connsiteY37" fmla="*/ 858146 h 1680962"/>
                <a:gd name="connsiteX38" fmla="*/ 547388 w 781114"/>
                <a:gd name="connsiteY38" fmla="*/ 1144747 h 1680962"/>
                <a:gd name="connsiteX39" fmla="*/ 542965 w 781114"/>
                <a:gd name="connsiteY39" fmla="*/ 1166655 h 1680962"/>
                <a:gd name="connsiteX40" fmla="*/ 492709 w 781114"/>
                <a:gd name="connsiteY40" fmla="*/ 1680962 h 1680962"/>
                <a:gd name="connsiteX41" fmla="*/ 385437 w 781114"/>
                <a:gd name="connsiteY41" fmla="*/ 1680962 h 1680962"/>
                <a:gd name="connsiteX42" fmla="*/ 347395 w 781114"/>
                <a:gd name="connsiteY42" fmla="*/ 1291651 h 1680962"/>
                <a:gd name="connsiteX43" fmla="*/ 309353 w 781114"/>
                <a:gd name="connsiteY43" fmla="*/ 1680962 h 1680962"/>
                <a:gd name="connsiteX44" fmla="*/ 202081 w 781114"/>
                <a:gd name="connsiteY44" fmla="*/ 1680962 h 1680962"/>
                <a:gd name="connsiteX45" fmla="*/ 151206 w 781114"/>
                <a:gd name="connsiteY45" fmla="*/ 1160319 h 1680962"/>
                <a:gd name="connsiteX46" fmla="*/ 148062 w 781114"/>
                <a:gd name="connsiteY46" fmla="*/ 1144747 h 1680962"/>
                <a:gd name="connsiteX47" fmla="*/ 148062 w 781114"/>
                <a:gd name="connsiteY47" fmla="*/ 1033050 h 1680962"/>
                <a:gd name="connsiteX48" fmla="*/ 32915 w 781114"/>
                <a:gd name="connsiteY48" fmla="*/ 966569 h 1680962"/>
                <a:gd name="connsiteX49" fmla="*/ 29526 w 781114"/>
                <a:gd name="connsiteY49" fmla="*/ 963580 h 1680962"/>
                <a:gd name="connsiteX50" fmla="*/ 26673 w 781114"/>
                <a:gd name="connsiteY50" fmla="*/ 963205 h 1680962"/>
                <a:gd name="connsiteX51" fmla="*/ 7154 w 781114"/>
                <a:gd name="connsiteY51" fmla="*/ 890356 h 1680962"/>
                <a:gd name="connsiteX52" fmla="*/ 152515 w 781114"/>
                <a:gd name="connsiteY52" fmla="*/ 638585 h 1680962"/>
                <a:gd name="connsiteX53" fmla="*/ 157505 w 781114"/>
                <a:gd name="connsiteY53" fmla="*/ 634756 h 1680962"/>
                <a:gd name="connsiteX54" fmla="*/ 144239 w 781114"/>
                <a:gd name="connsiteY54" fmla="*/ 624831 h 1680962"/>
                <a:gd name="connsiteX55" fmla="*/ 59953 w 781114"/>
                <a:gd name="connsiteY55" fmla="*/ 399047 h 1680962"/>
                <a:gd name="connsiteX56" fmla="*/ 235710 w 781114"/>
                <a:gd name="connsiteY56" fmla="*/ 104833 h 1680962"/>
                <a:gd name="connsiteX57" fmla="*/ 249301 w 781114"/>
                <a:gd name="connsiteY57" fmla="*/ 100152 h 1680962"/>
                <a:gd name="connsiteX58" fmla="*/ 244103 w 781114"/>
                <a:gd name="connsiteY58" fmla="*/ 80221 h 1680962"/>
                <a:gd name="connsiteX59" fmla="*/ 245569 w 781114"/>
                <a:gd name="connsiteY59" fmla="*/ 74602 h 1680962"/>
                <a:gd name="connsiteX60" fmla="*/ 98555 w 781114"/>
                <a:gd name="connsiteY60" fmla="*/ 70330 h 1680962"/>
                <a:gd name="connsiteX61" fmla="*/ 247814 w 781114"/>
                <a:gd name="connsiteY61" fmla="*/ 65993 h 1680962"/>
                <a:gd name="connsiteX62" fmla="*/ 252246 w 781114"/>
                <a:gd name="connsiteY62" fmla="*/ 48995 h 1680962"/>
                <a:gd name="connsiteX63" fmla="*/ 347724 w 781114"/>
                <a:gd name="connsiteY63" fmla="*/ 0 h 16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781114" h="1680962">
                  <a:moveTo>
                    <a:pt x="148062" y="859612"/>
                  </a:moveTo>
                  <a:lnTo>
                    <a:pt x="126290" y="897323"/>
                  </a:lnTo>
                  <a:lnTo>
                    <a:pt x="148062" y="909893"/>
                  </a:lnTo>
                  <a:close/>
                  <a:moveTo>
                    <a:pt x="347724" y="0"/>
                  </a:moveTo>
                  <a:cubicBezTo>
                    <a:pt x="390645" y="0"/>
                    <a:pt x="427472" y="20203"/>
                    <a:pt x="443202" y="48995"/>
                  </a:cubicBezTo>
                  <a:lnTo>
                    <a:pt x="446132" y="60230"/>
                  </a:lnTo>
                  <a:lnTo>
                    <a:pt x="469067" y="59563"/>
                  </a:lnTo>
                  <a:lnTo>
                    <a:pt x="475465" y="44278"/>
                  </a:lnTo>
                  <a:cubicBezTo>
                    <a:pt x="483012" y="36809"/>
                    <a:pt x="493440" y="32189"/>
                    <a:pt x="504957" y="32189"/>
                  </a:cubicBezTo>
                  <a:cubicBezTo>
                    <a:pt x="527992" y="32189"/>
                    <a:pt x="546666" y="50668"/>
                    <a:pt x="546666" y="73464"/>
                  </a:cubicBezTo>
                  <a:cubicBezTo>
                    <a:pt x="546666" y="96260"/>
                    <a:pt x="527992" y="114739"/>
                    <a:pt x="504957" y="114739"/>
                  </a:cubicBezTo>
                  <a:cubicBezTo>
                    <a:pt x="493440" y="114739"/>
                    <a:pt x="483012" y="110119"/>
                    <a:pt x="475465" y="102650"/>
                  </a:cubicBezTo>
                  <a:lnTo>
                    <a:pt x="466411" y="81020"/>
                  </a:lnTo>
                  <a:lnTo>
                    <a:pt x="451252" y="80579"/>
                  </a:lnTo>
                  <a:lnTo>
                    <a:pt x="446148" y="100152"/>
                  </a:lnTo>
                  <a:lnTo>
                    <a:pt x="459738" y="104833"/>
                  </a:lnTo>
                  <a:cubicBezTo>
                    <a:pt x="563023" y="153306"/>
                    <a:pt x="635495" y="266786"/>
                    <a:pt x="635495" y="399047"/>
                  </a:cubicBezTo>
                  <a:cubicBezTo>
                    <a:pt x="635495" y="487221"/>
                    <a:pt x="603285" y="567048"/>
                    <a:pt x="551209" y="624831"/>
                  </a:cubicBezTo>
                  <a:lnTo>
                    <a:pt x="538779" y="634130"/>
                  </a:lnTo>
                  <a:lnTo>
                    <a:pt x="543144" y="637479"/>
                  </a:lnTo>
                  <a:lnTo>
                    <a:pt x="716053" y="936967"/>
                  </a:lnTo>
                  <a:cubicBezTo>
                    <a:pt x="723417" y="949721"/>
                    <a:pt x="724913" y="964251"/>
                    <a:pt x="721381" y="977434"/>
                  </a:cubicBezTo>
                  <a:lnTo>
                    <a:pt x="712470" y="995695"/>
                  </a:lnTo>
                  <a:lnTo>
                    <a:pt x="721563" y="997530"/>
                  </a:lnTo>
                  <a:cubicBezTo>
                    <a:pt x="756558" y="1012332"/>
                    <a:pt x="781113" y="1046984"/>
                    <a:pt x="781113" y="1087371"/>
                  </a:cubicBezTo>
                  <a:lnTo>
                    <a:pt x="781114" y="1171575"/>
                  </a:lnTo>
                  <a:lnTo>
                    <a:pt x="725398" y="1171575"/>
                  </a:lnTo>
                  <a:lnTo>
                    <a:pt x="725398" y="1087371"/>
                  </a:lnTo>
                  <a:cubicBezTo>
                    <a:pt x="725398" y="1064293"/>
                    <a:pt x="706689" y="1045584"/>
                    <a:pt x="683611" y="1045584"/>
                  </a:cubicBezTo>
                  <a:lnTo>
                    <a:pt x="683610" y="1045584"/>
                  </a:lnTo>
                  <a:cubicBezTo>
                    <a:pt x="660532" y="1045584"/>
                    <a:pt x="641823" y="1064293"/>
                    <a:pt x="641823" y="1087371"/>
                  </a:cubicBezTo>
                  <a:lnTo>
                    <a:pt x="641823" y="1676797"/>
                  </a:lnTo>
                  <a:lnTo>
                    <a:pt x="586107" y="1676797"/>
                  </a:lnTo>
                  <a:lnTo>
                    <a:pt x="586107" y="1087371"/>
                  </a:lnTo>
                  <a:cubicBezTo>
                    <a:pt x="586107" y="1060447"/>
                    <a:pt x="597021" y="1036071"/>
                    <a:pt x="614665" y="1018426"/>
                  </a:cubicBezTo>
                  <a:lnTo>
                    <a:pt x="638980" y="1002033"/>
                  </a:lnTo>
                  <a:lnTo>
                    <a:pt x="623686" y="990297"/>
                  </a:lnTo>
                  <a:lnTo>
                    <a:pt x="547388" y="858146"/>
                  </a:lnTo>
                  <a:lnTo>
                    <a:pt x="547388" y="1144747"/>
                  </a:lnTo>
                  <a:lnTo>
                    <a:pt x="542965" y="1166655"/>
                  </a:lnTo>
                  <a:lnTo>
                    <a:pt x="492709" y="1680962"/>
                  </a:lnTo>
                  <a:lnTo>
                    <a:pt x="385437" y="1680962"/>
                  </a:lnTo>
                  <a:lnTo>
                    <a:pt x="347395" y="1291651"/>
                  </a:lnTo>
                  <a:lnTo>
                    <a:pt x="309353" y="1680962"/>
                  </a:lnTo>
                  <a:lnTo>
                    <a:pt x="202081" y="1680962"/>
                  </a:lnTo>
                  <a:lnTo>
                    <a:pt x="151206" y="1160319"/>
                  </a:lnTo>
                  <a:lnTo>
                    <a:pt x="148062" y="1144747"/>
                  </a:lnTo>
                  <a:lnTo>
                    <a:pt x="148062" y="1033050"/>
                  </a:lnTo>
                  <a:lnTo>
                    <a:pt x="32915" y="966569"/>
                  </a:lnTo>
                  <a:lnTo>
                    <a:pt x="29526" y="963580"/>
                  </a:lnTo>
                  <a:lnTo>
                    <a:pt x="26673" y="963205"/>
                  </a:lnTo>
                  <a:cubicBezTo>
                    <a:pt x="1166" y="948478"/>
                    <a:pt x="-7573" y="915863"/>
                    <a:pt x="7154" y="890356"/>
                  </a:cubicBezTo>
                  <a:cubicBezTo>
                    <a:pt x="55607" y="806432"/>
                    <a:pt x="104061" y="722508"/>
                    <a:pt x="152515" y="638585"/>
                  </a:cubicBezTo>
                  <a:lnTo>
                    <a:pt x="157505" y="634756"/>
                  </a:lnTo>
                  <a:lnTo>
                    <a:pt x="144239" y="624831"/>
                  </a:lnTo>
                  <a:cubicBezTo>
                    <a:pt x="92163" y="567048"/>
                    <a:pt x="59953" y="487221"/>
                    <a:pt x="59953" y="399047"/>
                  </a:cubicBezTo>
                  <a:cubicBezTo>
                    <a:pt x="59953" y="266786"/>
                    <a:pt x="132425" y="153306"/>
                    <a:pt x="235710" y="104833"/>
                  </a:cubicBezTo>
                  <a:lnTo>
                    <a:pt x="249301" y="100152"/>
                  </a:lnTo>
                  <a:lnTo>
                    <a:pt x="244103" y="80221"/>
                  </a:lnTo>
                  <a:lnTo>
                    <a:pt x="245569" y="74602"/>
                  </a:lnTo>
                  <a:lnTo>
                    <a:pt x="98555" y="70330"/>
                  </a:lnTo>
                  <a:lnTo>
                    <a:pt x="247814" y="65993"/>
                  </a:lnTo>
                  <a:lnTo>
                    <a:pt x="252246" y="48995"/>
                  </a:lnTo>
                  <a:cubicBezTo>
                    <a:pt x="267977" y="20203"/>
                    <a:pt x="304803" y="0"/>
                    <a:pt x="347724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E6CE9513-1D06-A06E-607C-C4518199CCCB}"/>
              </a:ext>
            </a:extLst>
          </p:cNvPr>
          <p:cNvGrpSpPr/>
          <p:nvPr/>
        </p:nvGrpSpPr>
        <p:grpSpPr>
          <a:xfrm>
            <a:off x="6771707" y="1107062"/>
            <a:ext cx="2292711" cy="2250249"/>
            <a:chOff x="6771707" y="1107062"/>
            <a:chExt cx="2292711" cy="2250249"/>
          </a:xfrm>
        </p:grpSpPr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9D26BC62-5CE3-8FB4-11D2-4834972A3A7B}"/>
                </a:ext>
              </a:extLst>
            </p:cNvPr>
            <p:cNvSpPr/>
            <p:nvPr/>
          </p:nvSpPr>
          <p:spPr bwMode="auto">
            <a:xfrm>
              <a:off x="6771707" y="1107062"/>
              <a:ext cx="2292711" cy="2250249"/>
            </a:xfrm>
            <a:custGeom>
              <a:avLst/>
              <a:gdLst>
                <a:gd name="connsiteX0" fmla="*/ 137940 w 2292711"/>
                <a:gd name="connsiteY0" fmla="*/ 0 h 2250249"/>
                <a:gd name="connsiteX1" fmla="*/ 2154771 w 2292711"/>
                <a:gd name="connsiteY1" fmla="*/ 0 h 2250249"/>
                <a:gd name="connsiteX2" fmla="*/ 2292711 w 2292711"/>
                <a:gd name="connsiteY2" fmla="*/ 137940 h 2250249"/>
                <a:gd name="connsiteX3" fmla="*/ 2292711 w 2292711"/>
                <a:gd name="connsiteY3" fmla="*/ 2112309 h 2250249"/>
                <a:gd name="connsiteX4" fmla="*/ 2154771 w 2292711"/>
                <a:gd name="connsiteY4" fmla="*/ 2250249 h 2250249"/>
                <a:gd name="connsiteX5" fmla="*/ 137940 w 2292711"/>
                <a:gd name="connsiteY5" fmla="*/ 2250249 h 2250249"/>
                <a:gd name="connsiteX6" fmla="*/ 0 w 2292711"/>
                <a:gd name="connsiteY6" fmla="*/ 2112309 h 2250249"/>
                <a:gd name="connsiteX7" fmla="*/ 0 w 2292711"/>
                <a:gd name="connsiteY7" fmla="*/ 137940 h 2250249"/>
                <a:gd name="connsiteX8" fmla="*/ 137940 w 2292711"/>
                <a:gd name="connsiteY8" fmla="*/ 0 h 2250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92711" h="2250249">
                  <a:moveTo>
                    <a:pt x="137940" y="0"/>
                  </a:moveTo>
                  <a:lnTo>
                    <a:pt x="2154771" y="0"/>
                  </a:lnTo>
                  <a:cubicBezTo>
                    <a:pt x="2230954" y="0"/>
                    <a:pt x="2292711" y="61757"/>
                    <a:pt x="2292711" y="137940"/>
                  </a:cubicBezTo>
                  <a:lnTo>
                    <a:pt x="2292711" y="2112309"/>
                  </a:lnTo>
                  <a:cubicBezTo>
                    <a:pt x="2292711" y="2188491"/>
                    <a:pt x="2230954" y="2250249"/>
                    <a:pt x="2154771" y="2250249"/>
                  </a:cubicBezTo>
                  <a:lnTo>
                    <a:pt x="137940" y="2250249"/>
                  </a:lnTo>
                  <a:cubicBezTo>
                    <a:pt x="61758" y="2250249"/>
                    <a:pt x="0" y="2188491"/>
                    <a:pt x="0" y="2112309"/>
                  </a:cubicBezTo>
                  <a:lnTo>
                    <a:pt x="0" y="137940"/>
                  </a:lnTo>
                  <a:cubicBezTo>
                    <a:pt x="0" y="61757"/>
                    <a:pt x="61758" y="0"/>
                    <a:pt x="137940" y="0"/>
                  </a:cubicBezTo>
                  <a:close/>
                </a:path>
              </a:pathLst>
            </a:custGeom>
            <a:solidFill>
              <a:srgbClr val="7030A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3AAF093D-B3D4-67D9-0082-7233CE05B821}"/>
                </a:ext>
              </a:extLst>
            </p:cNvPr>
            <p:cNvSpPr/>
            <p:nvPr/>
          </p:nvSpPr>
          <p:spPr bwMode="auto">
            <a:xfrm>
              <a:off x="7059723" y="1446657"/>
              <a:ext cx="835992" cy="1713718"/>
            </a:xfrm>
            <a:custGeom>
              <a:avLst/>
              <a:gdLst>
                <a:gd name="connsiteX0" fmla="*/ 148062 w 781114"/>
                <a:gd name="connsiteY0" fmla="*/ 779872 h 1601222"/>
                <a:gd name="connsiteX1" fmla="*/ 126290 w 781114"/>
                <a:gd name="connsiteY1" fmla="*/ 817583 h 1601222"/>
                <a:gd name="connsiteX2" fmla="*/ 148062 w 781114"/>
                <a:gd name="connsiteY2" fmla="*/ 830153 h 1601222"/>
                <a:gd name="connsiteX3" fmla="*/ 347724 w 781114"/>
                <a:gd name="connsiteY3" fmla="*/ 0 h 1601222"/>
                <a:gd name="connsiteX4" fmla="*/ 635495 w 781114"/>
                <a:gd name="connsiteY4" fmla="*/ 319307 h 1601222"/>
                <a:gd name="connsiteX5" fmla="*/ 551209 w 781114"/>
                <a:gd name="connsiteY5" fmla="*/ 545091 h 1601222"/>
                <a:gd name="connsiteX6" fmla="*/ 538779 w 781114"/>
                <a:gd name="connsiteY6" fmla="*/ 554390 h 1601222"/>
                <a:gd name="connsiteX7" fmla="*/ 543144 w 781114"/>
                <a:gd name="connsiteY7" fmla="*/ 557739 h 1601222"/>
                <a:gd name="connsiteX8" fmla="*/ 716053 w 781114"/>
                <a:gd name="connsiteY8" fmla="*/ 857227 h 1601222"/>
                <a:gd name="connsiteX9" fmla="*/ 721381 w 781114"/>
                <a:gd name="connsiteY9" fmla="*/ 897694 h 1601222"/>
                <a:gd name="connsiteX10" fmla="*/ 712470 w 781114"/>
                <a:gd name="connsiteY10" fmla="*/ 915955 h 1601222"/>
                <a:gd name="connsiteX11" fmla="*/ 721563 w 781114"/>
                <a:gd name="connsiteY11" fmla="*/ 917790 h 1601222"/>
                <a:gd name="connsiteX12" fmla="*/ 781113 w 781114"/>
                <a:gd name="connsiteY12" fmla="*/ 1007631 h 1601222"/>
                <a:gd name="connsiteX13" fmla="*/ 781114 w 781114"/>
                <a:gd name="connsiteY13" fmla="*/ 1091835 h 1601222"/>
                <a:gd name="connsiteX14" fmla="*/ 725398 w 781114"/>
                <a:gd name="connsiteY14" fmla="*/ 1091835 h 1601222"/>
                <a:gd name="connsiteX15" fmla="*/ 725398 w 781114"/>
                <a:gd name="connsiteY15" fmla="*/ 1007631 h 1601222"/>
                <a:gd name="connsiteX16" fmla="*/ 683611 w 781114"/>
                <a:gd name="connsiteY16" fmla="*/ 965844 h 1601222"/>
                <a:gd name="connsiteX17" fmla="*/ 683610 w 781114"/>
                <a:gd name="connsiteY17" fmla="*/ 965844 h 1601222"/>
                <a:gd name="connsiteX18" fmla="*/ 641823 w 781114"/>
                <a:gd name="connsiteY18" fmla="*/ 1007631 h 1601222"/>
                <a:gd name="connsiteX19" fmla="*/ 641823 w 781114"/>
                <a:gd name="connsiteY19" fmla="*/ 1597057 h 1601222"/>
                <a:gd name="connsiteX20" fmla="*/ 586107 w 781114"/>
                <a:gd name="connsiteY20" fmla="*/ 1597057 h 1601222"/>
                <a:gd name="connsiteX21" fmla="*/ 586107 w 781114"/>
                <a:gd name="connsiteY21" fmla="*/ 1007631 h 1601222"/>
                <a:gd name="connsiteX22" fmla="*/ 614665 w 781114"/>
                <a:gd name="connsiteY22" fmla="*/ 938686 h 1601222"/>
                <a:gd name="connsiteX23" fmla="*/ 638980 w 781114"/>
                <a:gd name="connsiteY23" fmla="*/ 922293 h 1601222"/>
                <a:gd name="connsiteX24" fmla="*/ 623686 w 781114"/>
                <a:gd name="connsiteY24" fmla="*/ 910557 h 1601222"/>
                <a:gd name="connsiteX25" fmla="*/ 547388 w 781114"/>
                <a:gd name="connsiteY25" fmla="*/ 778406 h 1601222"/>
                <a:gd name="connsiteX26" fmla="*/ 547388 w 781114"/>
                <a:gd name="connsiteY26" fmla="*/ 1065007 h 1601222"/>
                <a:gd name="connsiteX27" fmla="*/ 542965 w 781114"/>
                <a:gd name="connsiteY27" fmla="*/ 1086915 h 1601222"/>
                <a:gd name="connsiteX28" fmla="*/ 492709 w 781114"/>
                <a:gd name="connsiteY28" fmla="*/ 1601222 h 1601222"/>
                <a:gd name="connsiteX29" fmla="*/ 385437 w 781114"/>
                <a:gd name="connsiteY29" fmla="*/ 1601222 h 1601222"/>
                <a:gd name="connsiteX30" fmla="*/ 347395 w 781114"/>
                <a:gd name="connsiteY30" fmla="*/ 1211911 h 1601222"/>
                <a:gd name="connsiteX31" fmla="*/ 309353 w 781114"/>
                <a:gd name="connsiteY31" fmla="*/ 1601222 h 1601222"/>
                <a:gd name="connsiteX32" fmla="*/ 202081 w 781114"/>
                <a:gd name="connsiteY32" fmla="*/ 1601222 h 1601222"/>
                <a:gd name="connsiteX33" fmla="*/ 151206 w 781114"/>
                <a:gd name="connsiteY33" fmla="*/ 1080579 h 1601222"/>
                <a:gd name="connsiteX34" fmla="*/ 148062 w 781114"/>
                <a:gd name="connsiteY34" fmla="*/ 1065007 h 1601222"/>
                <a:gd name="connsiteX35" fmla="*/ 148062 w 781114"/>
                <a:gd name="connsiteY35" fmla="*/ 953310 h 1601222"/>
                <a:gd name="connsiteX36" fmla="*/ 32915 w 781114"/>
                <a:gd name="connsiteY36" fmla="*/ 886829 h 1601222"/>
                <a:gd name="connsiteX37" fmla="*/ 29526 w 781114"/>
                <a:gd name="connsiteY37" fmla="*/ 883840 h 1601222"/>
                <a:gd name="connsiteX38" fmla="*/ 26673 w 781114"/>
                <a:gd name="connsiteY38" fmla="*/ 883465 h 1601222"/>
                <a:gd name="connsiteX39" fmla="*/ 7154 w 781114"/>
                <a:gd name="connsiteY39" fmla="*/ 810616 h 1601222"/>
                <a:gd name="connsiteX40" fmla="*/ 152515 w 781114"/>
                <a:gd name="connsiteY40" fmla="*/ 558845 h 1601222"/>
                <a:gd name="connsiteX41" fmla="*/ 157505 w 781114"/>
                <a:gd name="connsiteY41" fmla="*/ 555016 h 1601222"/>
                <a:gd name="connsiteX42" fmla="*/ 144239 w 781114"/>
                <a:gd name="connsiteY42" fmla="*/ 545091 h 1601222"/>
                <a:gd name="connsiteX43" fmla="*/ 59953 w 781114"/>
                <a:gd name="connsiteY43" fmla="*/ 319307 h 1601222"/>
                <a:gd name="connsiteX44" fmla="*/ 347724 w 781114"/>
                <a:gd name="connsiteY44" fmla="*/ 0 h 1601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781114" h="1601222">
                  <a:moveTo>
                    <a:pt x="148062" y="779872"/>
                  </a:moveTo>
                  <a:lnTo>
                    <a:pt x="126290" y="817583"/>
                  </a:lnTo>
                  <a:lnTo>
                    <a:pt x="148062" y="830153"/>
                  </a:lnTo>
                  <a:close/>
                  <a:moveTo>
                    <a:pt x="347724" y="0"/>
                  </a:moveTo>
                  <a:cubicBezTo>
                    <a:pt x="506656" y="0"/>
                    <a:pt x="635495" y="142959"/>
                    <a:pt x="635495" y="319307"/>
                  </a:cubicBezTo>
                  <a:cubicBezTo>
                    <a:pt x="635495" y="407481"/>
                    <a:pt x="603285" y="487308"/>
                    <a:pt x="551209" y="545091"/>
                  </a:cubicBezTo>
                  <a:lnTo>
                    <a:pt x="538779" y="554390"/>
                  </a:lnTo>
                  <a:lnTo>
                    <a:pt x="543144" y="557739"/>
                  </a:lnTo>
                  <a:lnTo>
                    <a:pt x="716053" y="857227"/>
                  </a:lnTo>
                  <a:cubicBezTo>
                    <a:pt x="723416" y="869981"/>
                    <a:pt x="724913" y="884511"/>
                    <a:pt x="721381" y="897694"/>
                  </a:cubicBezTo>
                  <a:lnTo>
                    <a:pt x="712470" y="915955"/>
                  </a:lnTo>
                  <a:lnTo>
                    <a:pt x="721563" y="917790"/>
                  </a:lnTo>
                  <a:cubicBezTo>
                    <a:pt x="756558" y="932592"/>
                    <a:pt x="781113" y="967244"/>
                    <a:pt x="781113" y="1007631"/>
                  </a:cubicBezTo>
                  <a:lnTo>
                    <a:pt x="781114" y="1091835"/>
                  </a:lnTo>
                  <a:lnTo>
                    <a:pt x="725398" y="1091835"/>
                  </a:lnTo>
                  <a:lnTo>
                    <a:pt x="725398" y="1007631"/>
                  </a:lnTo>
                  <a:cubicBezTo>
                    <a:pt x="725398" y="984553"/>
                    <a:pt x="706689" y="965844"/>
                    <a:pt x="683611" y="965844"/>
                  </a:cubicBezTo>
                  <a:lnTo>
                    <a:pt x="683610" y="965844"/>
                  </a:lnTo>
                  <a:cubicBezTo>
                    <a:pt x="660532" y="965844"/>
                    <a:pt x="641823" y="984553"/>
                    <a:pt x="641823" y="1007631"/>
                  </a:cubicBezTo>
                  <a:lnTo>
                    <a:pt x="641823" y="1597057"/>
                  </a:lnTo>
                  <a:lnTo>
                    <a:pt x="586107" y="1597057"/>
                  </a:lnTo>
                  <a:lnTo>
                    <a:pt x="586107" y="1007631"/>
                  </a:lnTo>
                  <a:cubicBezTo>
                    <a:pt x="586107" y="980707"/>
                    <a:pt x="597021" y="956331"/>
                    <a:pt x="614665" y="938686"/>
                  </a:cubicBezTo>
                  <a:lnTo>
                    <a:pt x="638980" y="922293"/>
                  </a:lnTo>
                  <a:lnTo>
                    <a:pt x="623686" y="910557"/>
                  </a:lnTo>
                  <a:lnTo>
                    <a:pt x="547388" y="778406"/>
                  </a:lnTo>
                  <a:lnTo>
                    <a:pt x="547388" y="1065007"/>
                  </a:lnTo>
                  <a:lnTo>
                    <a:pt x="542965" y="1086915"/>
                  </a:lnTo>
                  <a:lnTo>
                    <a:pt x="492709" y="1601222"/>
                  </a:lnTo>
                  <a:lnTo>
                    <a:pt x="385437" y="1601222"/>
                  </a:lnTo>
                  <a:lnTo>
                    <a:pt x="347395" y="1211911"/>
                  </a:lnTo>
                  <a:lnTo>
                    <a:pt x="309353" y="1601222"/>
                  </a:lnTo>
                  <a:lnTo>
                    <a:pt x="202081" y="1601222"/>
                  </a:lnTo>
                  <a:lnTo>
                    <a:pt x="151206" y="1080579"/>
                  </a:lnTo>
                  <a:lnTo>
                    <a:pt x="148062" y="1065007"/>
                  </a:lnTo>
                  <a:lnTo>
                    <a:pt x="148062" y="953310"/>
                  </a:lnTo>
                  <a:lnTo>
                    <a:pt x="32915" y="886829"/>
                  </a:lnTo>
                  <a:lnTo>
                    <a:pt x="29526" y="883840"/>
                  </a:lnTo>
                  <a:lnTo>
                    <a:pt x="26673" y="883465"/>
                  </a:lnTo>
                  <a:cubicBezTo>
                    <a:pt x="1166" y="868738"/>
                    <a:pt x="-7573" y="836123"/>
                    <a:pt x="7154" y="810616"/>
                  </a:cubicBezTo>
                  <a:cubicBezTo>
                    <a:pt x="55607" y="726692"/>
                    <a:pt x="104062" y="642768"/>
                    <a:pt x="152515" y="558845"/>
                  </a:cubicBezTo>
                  <a:lnTo>
                    <a:pt x="157505" y="555016"/>
                  </a:lnTo>
                  <a:lnTo>
                    <a:pt x="144239" y="545091"/>
                  </a:lnTo>
                  <a:cubicBezTo>
                    <a:pt x="92163" y="487308"/>
                    <a:pt x="59953" y="407481"/>
                    <a:pt x="59953" y="319307"/>
                  </a:cubicBezTo>
                  <a:cubicBezTo>
                    <a:pt x="59953" y="142959"/>
                    <a:pt x="188792" y="0"/>
                    <a:pt x="347724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ABCC6684-19BB-1CFD-796B-B9544251B0A6}"/>
                </a:ext>
              </a:extLst>
            </p:cNvPr>
            <p:cNvSpPr/>
            <p:nvPr/>
          </p:nvSpPr>
          <p:spPr bwMode="auto">
            <a:xfrm>
              <a:off x="7936423" y="1361315"/>
              <a:ext cx="835992" cy="1799060"/>
            </a:xfrm>
            <a:custGeom>
              <a:avLst/>
              <a:gdLst>
                <a:gd name="connsiteX0" fmla="*/ 148062 w 781114"/>
                <a:gd name="connsiteY0" fmla="*/ 859612 h 1680962"/>
                <a:gd name="connsiteX1" fmla="*/ 126290 w 781114"/>
                <a:gd name="connsiteY1" fmla="*/ 897323 h 1680962"/>
                <a:gd name="connsiteX2" fmla="*/ 148062 w 781114"/>
                <a:gd name="connsiteY2" fmla="*/ 909893 h 1680962"/>
                <a:gd name="connsiteX3" fmla="*/ 347724 w 781114"/>
                <a:gd name="connsiteY3" fmla="*/ 0 h 1680962"/>
                <a:gd name="connsiteX4" fmla="*/ 443202 w 781114"/>
                <a:gd name="connsiteY4" fmla="*/ 48995 h 1680962"/>
                <a:gd name="connsiteX5" fmla="*/ 446132 w 781114"/>
                <a:gd name="connsiteY5" fmla="*/ 60230 h 1680962"/>
                <a:gd name="connsiteX6" fmla="*/ 469067 w 781114"/>
                <a:gd name="connsiteY6" fmla="*/ 59563 h 1680962"/>
                <a:gd name="connsiteX7" fmla="*/ 475465 w 781114"/>
                <a:gd name="connsiteY7" fmla="*/ 44278 h 1680962"/>
                <a:gd name="connsiteX8" fmla="*/ 504957 w 781114"/>
                <a:gd name="connsiteY8" fmla="*/ 32189 h 1680962"/>
                <a:gd name="connsiteX9" fmla="*/ 546666 w 781114"/>
                <a:gd name="connsiteY9" fmla="*/ 73464 h 1680962"/>
                <a:gd name="connsiteX10" fmla="*/ 504957 w 781114"/>
                <a:gd name="connsiteY10" fmla="*/ 114739 h 1680962"/>
                <a:gd name="connsiteX11" fmla="*/ 475465 w 781114"/>
                <a:gd name="connsiteY11" fmla="*/ 102650 h 1680962"/>
                <a:gd name="connsiteX12" fmla="*/ 466411 w 781114"/>
                <a:gd name="connsiteY12" fmla="*/ 81020 h 1680962"/>
                <a:gd name="connsiteX13" fmla="*/ 451252 w 781114"/>
                <a:gd name="connsiteY13" fmla="*/ 80579 h 1680962"/>
                <a:gd name="connsiteX14" fmla="*/ 446148 w 781114"/>
                <a:gd name="connsiteY14" fmla="*/ 100152 h 1680962"/>
                <a:gd name="connsiteX15" fmla="*/ 459738 w 781114"/>
                <a:gd name="connsiteY15" fmla="*/ 104833 h 1680962"/>
                <a:gd name="connsiteX16" fmla="*/ 635495 w 781114"/>
                <a:gd name="connsiteY16" fmla="*/ 399047 h 1680962"/>
                <a:gd name="connsiteX17" fmla="*/ 551209 w 781114"/>
                <a:gd name="connsiteY17" fmla="*/ 624831 h 1680962"/>
                <a:gd name="connsiteX18" fmla="*/ 538779 w 781114"/>
                <a:gd name="connsiteY18" fmla="*/ 634130 h 1680962"/>
                <a:gd name="connsiteX19" fmla="*/ 543144 w 781114"/>
                <a:gd name="connsiteY19" fmla="*/ 637479 h 1680962"/>
                <a:gd name="connsiteX20" fmla="*/ 716053 w 781114"/>
                <a:gd name="connsiteY20" fmla="*/ 936967 h 1680962"/>
                <a:gd name="connsiteX21" fmla="*/ 721381 w 781114"/>
                <a:gd name="connsiteY21" fmla="*/ 977434 h 1680962"/>
                <a:gd name="connsiteX22" fmla="*/ 712470 w 781114"/>
                <a:gd name="connsiteY22" fmla="*/ 995695 h 1680962"/>
                <a:gd name="connsiteX23" fmla="*/ 721563 w 781114"/>
                <a:gd name="connsiteY23" fmla="*/ 997530 h 1680962"/>
                <a:gd name="connsiteX24" fmla="*/ 781113 w 781114"/>
                <a:gd name="connsiteY24" fmla="*/ 1087371 h 1680962"/>
                <a:gd name="connsiteX25" fmla="*/ 781114 w 781114"/>
                <a:gd name="connsiteY25" fmla="*/ 1171575 h 1680962"/>
                <a:gd name="connsiteX26" fmla="*/ 725398 w 781114"/>
                <a:gd name="connsiteY26" fmla="*/ 1171575 h 1680962"/>
                <a:gd name="connsiteX27" fmla="*/ 725398 w 781114"/>
                <a:gd name="connsiteY27" fmla="*/ 1087371 h 1680962"/>
                <a:gd name="connsiteX28" fmla="*/ 683611 w 781114"/>
                <a:gd name="connsiteY28" fmla="*/ 1045584 h 1680962"/>
                <a:gd name="connsiteX29" fmla="*/ 683610 w 781114"/>
                <a:gd name="connsiteY29" fmla="*/ 1045584 h 1680962"/>
                <a:gd name="connsiteX30" fmla="*/ 641823 w 781114"/>
                <a:gd name="connsiteY30" fmla="*/ 1087371 h 1680962"/>
                <a:gd name="connsiteX31" fmla="*/ 641823 w 781114"/>
                <a:gd name="connsiteY31" fmla="*/ 1676797 h 1680962"/>
                <a:gd name="connsiteX32" fmla="*/ 586107 w 781114"/>
                <a:gd name="connsiteY32" fmla="*/ 1676797 h 1680962"/>
                <a:gd name="connsiteX33" fmla="*/ 586107 w 781114"/>
                <a:gd name="connsiteY33" fmla="*/ 1087371 h 1680962"/>
                <a:gd name="connsiteX34" fmla="*/ 614665 w 781114"/>
                <a:gd name="connsiteY34" fmla="*/ 1018426 h 1680962"/>
                <a:gd name="connsiteX35" fmla="*/ 638980 w 781114"/>
                <a:gd name="connsiteY35" fmla="*/ 1002033 h 1680962"/>
                <a:gd name="connsiteX36" fmla="*/ 623686 w 781114"/>
                <a:gd name="connsiteY36" fmla="*/ 990297 h 1680962"/>
                <a:gd name="connsiteX37" fmla="*/ 547388 w 781114"/>
                <a:gd name="connsiteY37" fmla="*/ 858146 h 1680962"/>
                <a:gd name="connsiteX38" fmla="*/ 547388 w 781114"/>
                <a:gd name="connsiteY38" fmla="*/ 1144747 h 1680962"/>
                <a:gd name="connsiteX39" fmla="*/ 542965 w 781114"/>
                <a:gd name="connsiteY39" fmla="*/ 1166655 h 1680962"/>
                <a:gd name="connsiteX40" fmla="*/ 492709 w 781114"/>
                <a:gd name="connsiteY40" fmla="*/ 1680962 h 1680962"/>
                <a:gd name="connsiteX41" fmla="*/ 385437 w 781114"/>
                <a:gd name="connsiteY41" fmla="*/ 1680962 h 1680962"/>
                <a:gd name="connsiteX42" fmla="*/ 347395 w 781114"/>
                <a:gd name="connsiteY42" fmla="*/ 1291651 h 1680962"/>
                <a:gd name="connsiteX43" fmla="*/ 309353 w 781114"/>
                <a:gd name="connsiteY43" fmla="*/ 1680962 h 1680962"/>
                <a:gd name="connsiteX44" fmla="*/ 202081 w 781114"/>
                <a:gd name="connsiteY44" fmla="*/ 1680962 h 1680962"/>
                <a:gd name="connsiteX45" fmla="*/ 151206 w 781114"/>
                <a:gd name="connsiteY45" fmla="*/ 1160319 h 1680962"/>
                <a:gd name="connsiteX46" fmla="*/ 148062 w 781114"/>
                <a:gd name="connsiteY46" fmla="*/ 1144747 h 1680962"/>
                <a:gd name="connsiteX47" fmla="*/ 148062 w 781114"/>
                <a:gd name="connsiteY47" fmla="*/ 1033050 h 1680962"/>
                <a:gd name="connsiteX48" fmla="*/ 32915 w 781114"/>
                <a:gd name="connsiteY48" fmla="*/ 966569 h 1680962"/>
                <a:gd name="connsiteX49" fmla="*/ 29526 w 781114"/>
                <a:gd name="connsiteY49" fmla="*/ 963580 h 1680962"/>
                <a:gd name="connsiteX50" fmla="*/ 26673 w 781114"/>
                <a:gd name="connsiteY50" fmla="*/ 963205 h 1680962"/>
                <a:gd name="connsiteX51" fmla="*/ 7154 w 781114"/>
                <a:gd name="connsiteY51" fmla="*/ 890356 h 1680962"/>
                <a:gd name="connsiteX52" fmla="*/ 152515 w 781114"/>
                <a:gd name="connsiteY52" fmla="*/ 638585 h 1680962"/>
                <a:gd name="connsiteX53" fmla="*/ 157505 w 781114"/>
                <a:gd name="connsiteY53" fmla="*/ 634756 h 1680962"/>
                <a:gd name="connsiteX54" fmla="*/ 144239 w 781114"/>
                <a:gd name="connsiteY54" fmla="*/ 624831 h 1680962"/>
                <a:gd name="connsiteX55" fmla="*/ 59953 w 781114"/>
                <a:gd name="connsiteY55" fmla="*/ 399047 h 1680962"/>
                <a:gd name="connsiteX56" fmla="*/ 235710 w 781114"/>
                <a:gd name="connsiteY56" fmla="*/ 104833 h 1680962"/>
                <a:gd name="connsiteX57" fmla="*/ 249301 w 781114"/>
                <a:gd name="connsiteY57" fmla="*/ 100152 h 1680962"/>
                <a:gd name="connsiteX58" fmla="*/ 244103 w 781114"/>
                <a:gd name="connsiteY58" fmla="*/ 80221 h 1680962"/>
                <a:gd name="connsiteX59" fmla="*/ 245569 w 781114"/>
                <a:gd name="connsiteY59" fmla="*/ 74602 h 1680962"/>
                <a:gd name="connsiteX60" fmla="*/ 98555 w 781114"/>
                <a:gd name="connsiteY60" fmla="*/ 70330 h 1680962"/>
                <a:gd name="connsiteX61" fmla="*/ 247814 w 781114"/>
                <a:gd name="connsiteY61" fmla="*/ 65993 h 1680962"/>
                <a:gd name="connsiteX62" fmla="*/ 252246 w 781114"/>
                <a:gd name="connsiteY62" fmla="*/ 48995 h 1680962"/>
                <a:gd name="connsiteX63" fmla="*/ 347724 w 781114"/>
                <a:gd name="connsiteY63" fmla="*/ 0 h 16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781114" h="1680962">
                  <a:moveTo>
                    <a:pt x="148062" y="859612"/>
                  </a:moveTo>
                  <a:lnTo>
                    <a:pt x="126290" y="897323"/>
                  </a:lnTo>
                  <a:lnTo>
                    <a:pt x="148062" y="909893"/>
                  </a:lnTo>
                  <a:close/>
                  <a:moveTo>
                    <a:pt x="347724" y="0"/>
                  </a:moveTo>
                  <a:cubicBezTo>
                    <a:pt x="390645" y="0"/>
                    <a:pt x="427472" y="20203"/>
                    <a:pt x="443202" y="48995"/>
                  </a:cubicBezTo>
                  <a:lnTo>
                    <a:pt x="446132" y="60230"/>
                  </a:lnTo>
                  <a:lnTo>
                    <a:pt x="469067" y="59563"/>
                  </a:lnTo>
                  <a:lnTo>
                    <a:pt x="475465" y="44278"/>
                  </a:lnTo>
                  <a:cubicBezTo>
                    <a:pt x="483012" y="36809"/>
                    <a:pt x="493440" y="32189"/>
                    <a:pt x="504957" y="32189"/>
                  </a:cubicBezTo>
                  <a:cubicBezTo>
                    <a:pt x="527992" y="32189"/>
                    <a:pt x="546666" y="50668"/>
                    <a:pt x="546666" y="73464"/>
                  </a:cubicBezTo>
                  <a:cubicBezTo>
                    <a:pt x="546666" y="96260"/>
                    <a:pt x="527992" y="114739"/>
                    <a:pt x="504957" y="114739"/>
                  </a:cubicBezTo>
                  <a:cubicBezTo>
                    <a:pt x="493440" y="114739"/>
                    <a:pt x="483012" y="110119"/>
                    <a:pt x="475465" y="102650"/>
                  </a:cubicBezTo>
                  <a:lnTo>
                    <a:pt x="466411" y="81020"/>
                  </a:lnTo>
                  <a:lnTo>
                    <a:pt x="451252" y="80579"/>
                  </a:lnTo>
                  <a:lnTo>
                    <a:pt x="446148" y="100152"/>
                  </a:lnTo>
                  <a:lnTo>
                    <a:pt x="459738" y="104833"/>
                  </a:lnTo>
                  <a:cubicBezTo>
                    <a:pt x="563023" y="153306"/>
                    <a:pt x="635495" y="266786"/>
                    <a:pt x="635495" y="399047"/>
                  </a:cubicBezTo>
                  <a:cubicBezTo>
                    <a:pt x="635495" y="487221"/>
                    <a:pt x="603285" y="567048"/>
                    <a:pt x="551209" y="624831"/>
                  </a:cubicBezTo>
                  <a:lnTo>
                    <a:pt x="538779" y="634130"/>
                  </a:lnTo>
                  <a:lnTo>
                    <a:pt x="543144" y="637479"/>
                  </a:lnTo>
                  <a:lnTo>
                    <a:pt x="716053" y="936967"/>
                  </a:lnTo>
                  <a:cubicBezTo>
                    <a:pt x="723417" y="949721"/>
                    <a:pt x="724913" y="964251"/>
                    <a:pt x="721381" y="977434"/>
                  </a:cubicBezTo>
                  <a:lnTo>
                    <a:pt x="712470" y="995695"/>
                  </a:lnTo>
                  <a:lnTo>
                    <a:pt x="721563" y="997530"/>
                  </a:lnTo>
                  <a:cubicBezTo>
                    <a:pt x="756558" y="1012332"/>
                    <a:pt x="781113" y="1046984"/>
                    <a:pt x="781113" y="1087371"/>
                  </a:cubicBezTo>
                  <a:lnTo>
                    <a:pt x="781114" y="1171575"/>
                  </a:lnTo>
                  <a:lnTo>
                    <a:pt x="725398" y="1171575"/>
                  </a:lnTo>
                  <a:lnTo>
                    <a:pt x="725398" y="1087371"/>
                  </a:lnTo>
                  <a:cubicBezTo>
                    <a:pt x="725398" y="1064293"/>
                    <a:pt x="706689" y="1045584"/>
                    <a:pt x="683611" y="1045584"/>
                  </a:cubicBezTo>
                  <a:lnTo>
                    <a:pt x="683610" y="1045584"/>
                  </a:lnTo>
                  <a:cubicBezTo>
                    <a:pt x="660532" y="1045584"/>
                    <a:pt x="641823" y="1064293"/>
                    <a:pt x="641823" y="1087371"/>
                  </a:cubicBezTo>
                  <a:lnTo>
                    <a:pt x="641823" y="1676797"/>
                  </a:lnTo>
                  <a:lnTo>
                    <a:pt x="586107" y="1676797"/>
                  </a:lnTo>
                  <a:lnTo>
                    <a:pt x="586107" y="1087371"/>
                  </a:lnTo>
                  <a:cubicBezTo>
                    <a:pt x="586107" y="1060447"/>
                    <a:pt x="597021" y="1036071"/>
                    <a:pt x="614665" y="1018426"/>
                  </a:cubicBezTo>
                  <a:lnTo>
                    <a:pt x="638980" y="1002033"/>
                  </a:lnTo>
                  <a:lnTo>
                    <a:pt x="623686" y="990297"/>
                  </a:lnTo>
                  <a:lnTo>
                    <a:pt x="547388" y="858146"/>
                  </a:lnTo>
                  <a:lnTo>
                    <a:pt x="547388" y="1144747"/>
                  </a:lnTo>
                  <a:lnTo>
                    <a:pt x="542965" y="1166655"/>
                  </a:lnTo>
                  <a:lnTo>
                    <a:pt x="492709" y="1680962"/>
                  </a:lnTo>
                  <a:lnTo>
                    <a:pt x="385437" y="1680962"/>
                  </a:lnTo>
                  <a:lnTo>
                    <a:pt x="347395" y="1291651"/>
                  </a:lnTo>
                  <a:lnTo>
                    <a:pt x="309353" y="1680962"/>
                  </a:lnTo>
                  <a:lnTo>
                    <a:pt x="202081" y="1680962"/>
                  </a:lnTo>
                  <a:lnTo>
                    <a:pt x="151206" y="1160319"/>
                  </a:lnTo>
                  <a:lnTo>
                    <a:pt x="148062" y="1144747"/>
                  </a:lnTo>
                  <a:lnTo>
                    <a:pt x="148062" y="1033050"/>
                  </a:lnTo>
                  <a:lnTo>
                    <a:pt x="32915" y="966569"/>
                  </a:lnTo>
                  <a:lnTo>
                    <a:pt x="29526" y="963580"/>
                  </a:lnTo>
                  <a:lnTo>
                    <a:pt x="26673" y="963205"/>
                  </a:lnTo>
                  <a:cubicBezTo>
                    <a:pt x="1166" y="948478"/>
                    <a:pt x="-7573" y="915863"/>
                    <a:pt x="7154" y="890356"/>
                  </a:cubicBezTo>
                  <a:cubicBezTo>
                    <a:pt x="55607" y="806432"/>
                    <a:pt x="104061" y="722508"/>
                    <a:pt x="152515" y="638585"/>
                  </a:cubicBezTo>
                  <a:lnTo>
                    <a:pt x="157505" y="634756"/>
                  </a:lnTo>
                  <a:lnTo>
                    <a:pt x="144239" y="624831"/>
                  </a:lnTo>
                  <a:cubicBezTo>
                    <a:pt x="92163" y="567048"/>
                    <a:pt x="59953" y="487221"/>
                    <a:pt x="59953" y="399047"/>
                  </a:cubicBezTo>
                  <a:cubicBezTo>
                    <a:pt x="59953" y="266786"/>
                    <a:pt x="132425" y="153306"/>
                    <a:pt x="235710" y="104833"/>
                  </a:cubicBezTo>
                  <a:lnTo>
                    <a:pt x="249301" y="100152"/>
                  </a:lnTo>
                  <a:lnTo>
                    <a:pt x="244103" y="80221"/>
                  </a:lnTo>
                  <a:lnTo>
                    <a:pt x="245569" y="74602"/>
                  </a:lnTo>
                  <a:lnTo>
                    <a:pt x="98555" y="70330"/>
                  </a:lnTo>
                  <a:lnTo>
                    <a:pt x="247814" y="65993"/>
                  </a:lnTo>
                  <a:lnTo>
                    <a:pt x="252246" y="48995"/>
                  </a:lnTo>
                  <a:cubicBezTo>
                    <a:pt x="267977" y="20203"/>
                    <a:pt x="304803" y="0"/>
                    <a:pt x="347724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506733B6-E1F8-4503-08C8-C291C26DD6EC}"/>
              </a:ext>
            </a:extLst>
          </p:cNvPr>
          <p:cNvGrpSpPr/>
          <p:nvPr/>
        </p:nvGrpSpPr>
        <p:grpSpPr>
          <a:xfrm>
            <a:off x="872068" y="3918840"/>
            <a:ext cx="2292711" cy="2250250"/>
            <a:chOff x="872068" y="3918840"/>
            <a:chExt cx="2292711" cy="2250250"/>
          </a:xfrm>
        </p:grpSpPr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1BC2F035-5D6A-CD63-8E28-E3943242AA19}"/>
                </a:ext>
              </a:extLst>
            </p:cNvPr>
            <p:cNvSpPr/>
            <p:nvPr/>
          </p:nvSpPr>
          <p:spPr bwMode="auto">
            <a:xfrm>
              <a:off x="872068" y="3918840"/>
              <a:ext cx="2292711" cy="2250250"/>
            </a:xfrm>
            <a:custGeom>
              <a:avLst/>
              <a:gdLst>
                <a:gd name="connsiteX0" fmla="*/ 137941 w 2292711"/>
                <a:gd name="connsiteY0" fmla="*/ 0 h 2250250"/>
                <a:gd name="connsiteX1" fmla="*/ 2154771 w 2292711"/>
                <a:gd name="connsiteY1" fmla="*/ 0 h 2250250"/>
                <a:gd name="connsiteX2" fmla="*/ 2292711 w 2292711"/>
                <a:gd name="connsiteY2" fmla="*/ 137940 h 2250250"/>
                <a:gd name="connsiteX3" fmla="*/ 2292711 w 2292711"/>
                <a:gd name="connsiteY3" fmla="*/ 2112310 h 2250250"/>
                <a:gd name="connsiteX4" fmla="*/ 2154771 w 2292711"/>
                <a:gd name="connsiteY4" fmla="*/ 2250250 h 2250250"/>
                <a:gd name="connsiteX5" fmla="*/ 137941 w 2292711"/>
                <a:gd name="connsiteY5" fmla="*/ 2250250 h 2250250"/>
                <a:gd name="connsiteX6" fmla="*/ 0 w 2292711"/>
                <a:gd name="connsiteY6" fmla="*/ 2112310 h 2250250"/>
                <a:gd name="connsiteX7" fmla="*/ 0 w 2292711"/>
                <a:gd name="connsiteY7" fmla="*/ 137940 h 2250250"/>
                <a:gd name="connsiteX8" fmla="*/ 137941 w 2292711"/>
                <a:gd name="connsiteY8" fmla="*/ 0 h 2250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92711" h="2250250">
                  <a:moveTo>
                    <a:pt x="137941" y="0"/>
                  </a:moveTo>
                  <a:lnTo>
                    <a:pt x="2154771" y="0"/>
                  </a:lnTo>
                  <a:cubicBezTo>
                    <a:pt x="2230954" y="0"/>
                    <a:pt x="2292711" y="61758"/>
                    <a:pt x="2292711" y="137940"/>
                  </a:cubicBezTo>
                  <a:lnTo>
                    <a:pt x="2292711" y="2112310"/>
                  </a:lnTo>
                  <a:cubicBezTo>
                    <a:pt x="2292711" y="2188493"/>
                    <a:pt x="2230954" y="2250250"/>
                    <a:pt x="2154771" y="2250250"/>
                  </a:cubicBezTo>
                  <a:lnTo>
                    <a:pt x="137941" y="2250250"/>
                  </a:lnTo>
                  <a:cubicBezTo>
                    <a:pt x="61758" y="2250250"/>
                    <a:pt x="0" y="2188493"/>
                    <a:pt x="0" y="2112310"/>
                  </a:cubicBezTo>
                  <a:lnTo>
                    <a:pt x="0" y="137940"/>
                  </a:lnTo>
                  <a:cubicBezTo>
                    <a:pt x="0" y="61758"/>
                    <a:pt x="61758" y="0"/>
                    <a:pt x="137941" y="0"/>
                  </a:cubicBezTo>
                  <a:close/>
                </a:path>
              </a:pathLst>
            </a:custGeom>
            <a:solidFill>
              <a:srgbClr val="7030A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D5B1B99E-D6F6-1933-E0BC-C6381ADD3C1B}"/>
                </a:ext>
              </a:extLst>
            </p:cNvPr>
            <p:cNvSpPr/>
            <p:nvPr/>
          </p:nvSpPr>
          <p:spPr bwMode="auto">
            <a:xfrm>
              <a:off x="1550806" y="4176925"/>
              <a:ext cx="1019408" cy="1769840"/>
            </a:xfrm>
            <a:custGeom>
              <a:avLst/>
              <a:gdLst>
                <a:gd name="connsiteX0" fmla="*/ 287771 w 894139"/>
                <a:gd name="connsiteY0" fmla="*/ 0 h 1552355"/>
                <a:gd name="connsiteX1" fmla="*/ 575542 w 894139"/>
                <a:gd name="connsiteY1" fmla="*/ 319307 h 1552355"/>
                <a:gd name="connsiteX2" fmla="*/ 526396 w 894139"/>
                <a:gd name="connsiteY2" fmla="*/ 497835 h 1552355"/>
                <a:gd name="connsiteX3" fmla="*/ 504186 w 894139"/>
                <a:gd name="connsiteY3" fmla="*/ 527703 h 1552355"/>
                <a:gd name="connsiteX4" fmla="*/ 517431 w 894139"/>
                <a:gd name="connsiteY4" fmla="*/ 525126 h 1552355"/>
                <a:gd name="connsiteX5" fmla="*/ 623630 w 894139"/>
                <a:gd name="connsiteY5" fmla="*/ 569115 h 1552355"/>
                <a:gd name="connsiteX6" fmla="*/ 850150 w 894139"/>
                <a:gd name="connsiteY6" fmla="*/ 795636 h 1552355"/>
                <a:gd name="connsiteX7" fmla="*/ 850150 w 894139"/>
                <a:gd name="connsiteY7" fmla="*/ 1008033 h 1552355"/>
                <a:gd name="connsiteX8" fmla="*/ 844896 w 894139"/>
                <a:gd name="connsiteY8" fmla="*/ 1013287 h 1552355"/>
                <a:gd name="connsiteX9" fmla="*/ 834494 w 894139"/>
                <a:gd name="connsiteY9" fmla="*/ 1020195 h 1552355"/>
                <a:gd name="connsiteX10" fmla="*/ 838528 w 894139"/>
                <a:gd name="connsiteY10" fmla="*/ 1022524 h 1552355"/>
                <a:gd name="connsiteX11" fmla="*/ 689888 w 894139"/>
                <a:gd name="connsiteY11" fmla="*/ 1194632 h 1552355"/>
                <a:gd name="connsiteX12" fmla="*/ 658111 w 894139"/>
                <a:gd name="connsiteY12" fmla="*/ 1552355 h 1552355"/>
                <a:gd name="connsiteX13" fmla="*/ 592114 w 894139"/>
                <a:gd name="connsiteY13" fmla="*/ 1552355 h 1552355"/>
                <a:gd name="connsiteX14" fmla="*/ 559539 w 894139"/>
                <a:gd name="connsiteY14" fmla="*/ 1185638 h 1552355"/>
                <a:gd name="connsiteX15" fmla="*/ 558800 w 894139"/>
                <a:gd name="connsiteY15" fmla="*/ 1185211 h 1552355"/>
                <a:gd name="connsiteX16" fmla="*/ 559359 w 894139"/>
                <a:gd name="connsiteY16" fmla="*/ 1183607 h 1552355"/>
                <a:gd name="connsiteX17" fmla="*/ 559116 w 894139"/>
                <a:gd name="connsiteY17" fmla="*/ 1180879 h 1552355"/>
                <a:gd name="connsiteX18" fmla="*/ 560307 w 894139"/>
                <a:gd name="connsiteY18" fmla="*/ 1180879 h 1552355"/>
                <a:gd name="connsiteX19" fmla="*/ 622201 w 894139"/>
                <a:gd name="connsiteY19" fmla="*/ 1002990 h 1552355"/>
                <a:gd name="connsiteX20" fmla="*/ 449495 w 894139"/>
                <a:gd name="connsiteY20" fmla="*/ 830283 h 1552355"/>
                <a:gd name="connsiteX21" fmla="*/ 435728 w 894139"/>
                <a:gd name="connsiteY21" fmla="*/ 854127 h 1552355"/>
                <a:gd name="connsiteX22" fmla="*/ 432250 w 894139"/>
                <a:gd name="connsiteY22" fmla="*/ 856796 h 1552355"/>
                <a:gd name="connsiteX23" fmla="*/ 432158 w 894139"/>
                <a:gd name="connsiteY23" fmla="*/ 857064 h 1552355"/>
                <a:gd name="connsiteX24" fmla="*/ 399776 w 894139"/>
                <a:gd name="connsiteY24" fmla="*/ 881911 h 1552355"/>
                <a:gd name="connsiteX25" fmla="*/ 234672 w 894139"/>
                <a:gd name="connsiteY25" fmla="*/ 926151 h 1552355"/>
                <a:gd name="connsiteX26" fmla="*/ 240011 w 894139"/>
                <a:gd name="connsiteY26" fmla="*/ 952598 h 1552355"/>
                <a:gd name="connsiteX27" fmla="*/ 240012 w 894139"/>
                <a:gd name="connsiteY27" fmla="*/ 1036802 h 1552355"/>
                <a:gd name="connsiteX28" fmla="*/ 184296 w 894139"/>
                <a:gd name="connsiteY28" fmla="*/ 1036802 h 1552355"/>
                <a:gd name="connsiteX29" fmla="*/ 184296 w 894139"/>
                <a:gd name="connsiteY29" fmla="*/ 952598 h 1552355"/>
                <a:gd name="connsiteX30" fmla="*/ 173272 w 894139"/>
                <a:gd name="connsiteY30" fmla="*/ 925985 h 1552355"/>
                <a:gd name="connsiteX31" fmla="*/ 167935 w 894139"/>
                <a:gd name="connsiteY31" fmla="*/ 921343 h 1552355"/>
                <a:gd name="connsiteX32" fmla="*/ 142509 w 894139"/>
                <a:gd name="connsiteY32" fmla="*/ 910811 h 1552355"/>
                <a:gd name="connsiteX33" fmla="*/ 142508 w 894139"/>
                <a:gd name="connsiteY33" fmla="*/ 910811 h 1552355"/>
                <a:gd name="connsiteX34" fmla="*/ 100721 w 894139"/>
                <a:gd name="connsiteY34" fmla="*/ 952598 h 1552355"/>
                <a:gd name="connsiteX35" fmla="*/ 100721 w 894139"/>
                <a:gd name="connsiteY35" fmla="*/ 1542024 h 1552355"/>
                <a:gd name="connsiteX36" fmla="*/ 45005 w 894139"/>
                <a:gd name="connsiteY36" fmla="*/ 1542024 h 1552355"/>
                <a:gd name="connsiteX37" fmla="*/ 45005 w 894139"/>
                <a:gd name="connsiteY37" fmla="*/ 952598 h 1552355"/>
                <a:gd name="connsiteX38" fmla="*/ 142508 w 894139"/>
                <a:gd name="connsiteY38" fmla="*/ 855095 h 1552355"/>
                <a:gd name="connsiteX39" fmla="*/ 152869 w 894139"/>
                <a:gd name="connsiteY39" fmla="*/ 857187 h 1552355"/>
                <a:gd name="connsiteX40" fmla="*/ 154146 w 894139"/>
                <a:gd name="connsiteY40" fmla="*/ 853478 h 1552355"/>
                <a:gd name="connsiteX41" fmla="*/ 186527 w 894139"/>
                <a:gd name="connsiteY41" fmla="*/ 828630 h 1552355"/>
                <a:gd name="connsiteX42" fmla="*/ 353052 w 894139"/>
                <a:gd name="connsiteY42" fmla="*/ 784011 h 1552355"/>
                <a:gd name="connsiteX43" fmla="*/ 376632 w 894139"/>
                <a:gd name="connsiteY43" fmla="*/ 743169 h 1552355"/>
                <a:gd name="connsiteX44" fmla="*/ 364738 w 894139"/>
                <a:gd name="connsiteY44" fmla="*/ 709253 h 1552355"/>
                <a:gd name="connsiteX45" fmla="*/ 372986 w 894139"/>
                <a:gd name="connsiteY45" fmla="*/ 624052 h 1552355"/>
                <a:gd name="connsiteX46" fmla="*/ 374106 w 894139"/>
                <a:gd name="connsiteY46" fmla="*/ 622366 h 1552355"/>
                <a:gd name="connsiteX47" fmla="*/ 345767 w 894139"/>
                <a:gd name="connsiteY47" fmla="*/ 632127 h 1552355"/>
                <a:gd name="connsiteX48" fmla="*/ 287771 w 894139"/>
                <a:gd name="connsiteY48" fmla="*/ 638614 h 1552355"/>
                <a:gd name="connsiteX49" fmla="*/ 0 w 894139"/>
                <a:gd name="connsiteY49" fmla="*/ 319307 h 1552355"/>
                <a:gd name="connsiteX50" fmla="*/ 287771 w 894139"/>
                <a:gd name="connsiteY50" fmla="*/ 0 h 15523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894139" h="1552355">
                  <a:moveTo>
                    <a:pt x="287771" y="0"/>
                  </a:moveTo>
                  <a:cubicBezTo>
                    <a:pt x="446703" y="0"/>
                    <a:pt x="575542" y="142959"/>
                    <a:pt x="575542" y="319307"/>
                  </a:cubicBezTo>
                  <a:cubicBezTo>
                    <a:pt x="575542" y="385438"/>
                    <a:pt x="557424" y="446873"/>
                    <a:pt x="526396" y="497835"/>
                  </a:cubicBezTo>
                  <a:lnTo>
                    <a:pt x="504186" y="527703"/>
                  </a:lnTo>
                  <a:lnTo>
                    <a:pt x="517431" y="525126"/>
                  </a:lnTo>
                  <a:cubicBezTo>
                    <a:pt x="555867" y="525126"/>
                    <a:pt x="594304" y="539789"/>
                    <a:pt x="623630" y="569115"/>
                  </a:cubicBezTo>
                  <a:lnTo>
                    <a:pt x="850150" y="795636"/>
                  </a:lnTo>
                  <a:cubicBezTo>
                    <a:pt x="908803" y="854288"/>
                    <a:pt x="908803" y="949381"/>
                    <a:pt x="850150" y="1008033"/>
                  </a:cubicBezTo>
                  <a:lnTo>
                    <a:pt x="844896" y="1013287"/>
                  </a:lnTo>
                  <a:lnTo>
                    <a:pt x="834494" y="1020195"/>
                  </a:lnTo>
                  <a:lnTo>
                    <a:pt x="838528" y="1022524"/>
                  </a:lnTo>
                  <a:lnTo>
                    <a:pt x="689888" y="1194632"/>
                  </a:lnTo>
                  <a:lnTo>
                    <a:pt x="658111" y="1552355"/>
                  </a:lnTo>
                  <a:lnTo>
                    <a:pt x="592114" y="1552355"/>
                  </a:lnTo>
                  <a:lnTo>
                    <a:pt x="559539" y="1185638"/>
                  </a:lnTo>
                  <a:lnTo>
                    <a:pt x="558800" y="1185211"/>
                  </a:lnTo>
                  <a:lnTo>
                    <a:pt x="559359" y="1183607"/>
                  </a:lnTo>
                  <a:lnTo>
                    <a:pt x="559116" y="1180879"/>
                  </a:lnTo>
                  <a:lnTo>
                    <a:pt x="560307" y="1180879"/>
                  </a:lnTo>
                  <a:lnTo>
                    <a:pt x="622201" y="1002990"/>
                  </a:lnTo>
                  <a:lnTo>
                    <a:pt x="449495" y="830283"/>
                  </a:lnTo>
                  <a:lnTo>
                    <a:pt x="435728" y="854127"/>
                  </a:lnTo>
                  <a:lnTo>
                    <a:pt x="432250" y="856796"/>
                  </a:lnTo>
                  <a:lnTo>
                    <a:pt x="432158" y="857064"/>
                  </a:lnTo>
                  <a:cubicBezTo>
                    <a:pt x="425334" y="868884"/>
                    <a:pt x="414001" y="878100"/>
                    <a:pt x="399776" y="881911"/>
                  </a:cubicBezTo>
                  <a:lnTo>
                    <a:pt x="234672" y="926151"/>
                  </a:lnTo>
                  <a:lnTo>
                    <a:pt x="240011" y="952598"/>
                  </a:lnTo>
                  <a:lnTo>
                    <a:pt x="240012" y="1036802"/>
                  </a:lnTo>
                  <a:lnTo>
                    <a:pt x="184296" y="1036802"/>
                  </a:lnTo>
                  <a:lnTo>
                    <a:pt x="184296" y="952598"/>
                  </a:lnTo>
                  <a:lnTo>
                    <a:pt x="173272" y="925985"/>
                  </a:lnTo>
                  <a:lnTo>
                    <a:pt x="167935" y="921343"/>
                  </a:lnTo>
                  <a:lnTo>
                    <a:pt x="142509" y="910811"/>
                  </a:lnTo>
                  <a:lnTo>
                    <a:pt x="142508" y="910811"/>
                  </a:lnTo>
                  <a:cubicBezTo>
                    <a:pt x="119430" y="910811"/>
                    <a:pt x="100721" y="929520"/>
                    <a:pt x="100721" y="952598"/>
                  </a:cubicBezTo>
                  <a:lnTo>
                    <a:pt x="100721" y="1542024"/>
                  </a:lnTo>
                  <a:lnTo>
                    <a:pt x="45005" y="1542024"/>
                  </a:lnTo>
                  <a:lnTo>
                    <a:pt x="45005" y="952598"/>
                  </a:lnTo>
                  <a:cubicBezTo>
                    <a:pt x="45005" y="898749"/>
                    <a:pt x="88659" y="855095"/>
                    <a:pt x="142508" y="855095"/>
                  </a:cubicBezTo>
                  <a:lnTo>
                    <a:pt x="152869" y="857187"/>
                  </a:lnTo>
                  <a:lnTo>
                    <a:pt x="154146" y="853478"/>
                  </a:lnTo>
                  <a:cubicBezTo>
                    <a:pt x="160970" y="841658"/>
                    <a:pt x="172303" y="832442"/>
                    <a:pt x="186527" y="828630"/>
                  </a:cubicBezTo>
                  <a:lnTo>
                    <a:pt x="353052" y="784011"/>
                  </a:lnTo>
                  <a:lnTo>
                    <a:pt x="376632" y="743169"/>
                  </a:lnTo>
                  <a:lnTo>
                    <a:pt x="364738" y="709253"/>
                  </a:lnTo>
                  <a:cubicBezTo>
                    <a:pt x="359240" y="680853"/>
                    <a:pt x="361989" y="651171"/>
                    <a:pt x="372986" y="624052"/>
                  </a:cubicBezTo>
                  <a:lnTo>
                    <a:pt x="374106" y="622366"/>
                  </a:lnTo>
                  <a:lnTo>
                    <a:pt x="345767" y="632127"/>
                  </a:lnTo>
                  <a:cubicBezTo>
                    <a:pt x="327034" y="636381"/>
                    <a:pt x="307638" y="638614"/>
                    <a:pt x="287771" y="638614"/>
                  </a:cubicBezTo>
                  <a:cubicBezTo>
                    <a:pt x="128839" y="638614"/>
                    <a:pt x="0" y="495655"/>
                    <a:pt x="0" y="319307"/>
                  </a:cubicBezTo>
                  <a:cubicBezTo>
                    <a:pt x="0" y="142959"/>
                    <a:pt x="128839" y="0"/>
                    <a:pt x="287771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CD880B00-2733-6B9A-4C93-5A31205D2BED}"/>
              </a:ext>
            </a:extLst>
          </p:cNvPr>
          <p:cNvGrpSpPr/>
          <p:nvPr/>
        </p:nvGrpSpPr>
        <p:grpSpPr>
          <a:xfrm>
            <a:off x="3826283" y="3918840"/>
            <a:ext cx="2292711" cy="2250250"/>
            <a:chOff x="3826283" y="3918840"/>
            <a:chExt cx="2292711" cy="2250250"/>
          </a:xfrm>
        </p:grpSpPr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CB33DBBA-DFE1-00B7-833A-5B80A3767D05}"/>
                </a:ext>
              </a:extLst>
            </p:cNvPr>
            <p:cNvSpPr/>
            <p:nvPr/>
          </p:nvSpPr>
          <p:spPr bwMode="auto">
            <a:xfrm>
              <a:off x="3826283" y="3918840"/>
              <a:ext cx="2292711" cy="2250250"/>
            </a:xfrm>
            <a:custGeom>
              <a:avLst/>
              <a:gdLst>
                <a:gd name="connsiteX0" fmla="*/ 137940 w 2292711"/>
                <a:gd name="connsiteY0" fmla="*/ 0 h 2250250"/>
                <a:gd name="connsiteX1" fmla="*/ 2154771 w 2292711"/>
                <a:gd name="connsiteY1" fmla="*/ 0 h 2250250"/>
                <a:gd name="connsiteX2" fmla="*/ 2292711 w 2292711"/>
                <a:gd name="connsiteY2" fmla="*/ 137940 h 2250250"/>
                <a:gd name="connsiteX3" fmla="*/ 2292711 w 2292711"/>
                <a:gd name="connsiteY3" fmla="*/ 2112310 h 2250250"/>
                <a:gd name="connsiteX4" fmla="*/ 2154771 w 2292711"/>
                <a:gd name="connsiteY4" fmla="*/ 2250250 h 2250250"/>
                <a:gd name="connsiteX5" fmla="*/ 137940 w 2292711"/>
                <a:gd name="connsiteY5" fmla="*/ 2250250 h 2250250"/>
                <a:gd name="connsiteX6" fmla="*/ 0 w 2292711"/>
                <a:gd name="connsiteY6" fmla="*/ 2112310 h 2250250"/>
                <a:gd name="connsiteX7" fmla="*/ 0 w 2292711"/>
                <a:gd name="connsiteY7" fmla="*/ 137940 h 2250250"/>
                <a:gd name="connsiteX8" fmla="*/ 137940 w 2292711"/>
                <a:gd name="connsiteY8" fmla="*/ 0 h 2250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92711" h="2250250">
                  <a:moveTo>
                    <a:pt x="137940" y="0"/>
                  </a:moveTo>
                  <a:lnTo>
                    <a:pt x="2154771" y="0"/>
                  </a:lnTo>
                  <a:cubicBezTo>
                    <a:pt x="2230953" y="0"/>
                    <a:pt x="2292711" y="61758"/>
                    <a:pt x="2292711" y="137940"/>
                  </a:cubicBezTo>
                  <a:lnTo>
                    <a:pt x="2292711" y="2112310"/>
                  </a:lnTo>
                  <a:cubicBezTo>
                    <a:pt x="2292711" y="2188493"/>
                    <a:pt x="2230953" y="2250250"/>
                    <a:pt x="2154771" y="2250250"/>
                  </a:cubicBezTo>
                  <a:lnTo>
                    <a:pt x="137940" y="2250250"/>
                  </a:lnTo>
                  <a:cubicBezTo>
                    <a:pt x="61757" y="2250250"/>
                    <a:pt x="0" y="2188493"/>
                    <a:pt x="0" y="2112310"/>
                  </a:cubicBezTo>
                  <a:lnTo>
                    <a:pt x="0" y="137940"/>
                  </a:lnTo>
                  <a:cubicBezTo>
                    <a:pt x="0" y="61758"/>
                    <a:pt x="61757" y="0"/>
                    <a:pt x="137940" y="0"/>
                  </a:cubicBezTo>
                  <a:close/>
                </a:path>
              </a:pathLst>
            </a:custGeom>
            <a:solidFill>
              <a:srgbClr val="7030A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91D08D9E-89F5-36ED-30A5-7B9532CC7FCD}"/>
                </a:ext>
              </a:extLst>
            </p:cNvPr>
            <p:cNvSpPr/>
            <p:nvPr/>
          </p:nvSpPr>
          <p:spPr bwMode="auto">
            <a:xfrm>
              <a:off x="4510990" y="4114800"/>
              <a:ext cx="1019408" cy="1867940"/>
            </a:xfrm>
            <a:custGeom>
              <a:avLst/>
              <a:gdLst>
                <a:gd name="connsiteX0" fmla="*/ 317593 w 894139"/>
                <a:gd name="connsiteY0" fmla="*/ 0 h 1638400"/>
                <a:gd name="connsiteX1" fmla="*/ 413071 w 894139"/>
                <a:gd name="connsiteY1" fmla="*/ 48995 h 1638400"/>
                <a:gd name="connsiteX2" fmla="*/ 416001 w 894139"/>
                <a:gd name="connsiteY2" fmla="*/ 60230 h 1638400"/>
                <a:gd name="connsiteX3" fmla="*/ 438936 w 894139"/>
                <a:gd name="connsiteY3" fmla="*/ 59563 h 1638400"/>
                <a:gd name="connsiteX4" fmla="*/ 445334 w 894139"/>
                <a:gd name="connsiteY4" fmla="*/ 44278 h 1638400"/>
                <a:gd name="connsiteX5" fmla="*/ 474826 w 894139"/>
                <a:gd name="connsiteY5" fmla="*/ 32189 h 1638400"/>
                <a:gd name="connsiteX6" fmla="*/ 516535 w 894139"/>
                <a:gd name="connsiteY6" fmla="*/ 73464 h 1638400"/>
                <a:gd name="connsiteX7" fmla="*/ 474826 w 894139"/>
                <a:gd name="connsiteY7" fmla="*/ 114739 h 1638400"/>
                <a:gd name="connsiteX8" fmla="*/ 445334 w 894139"/>
                <a:gd name="connsiteY8" fmla="*/ 102650 h 1638400"/>
                <a:gd name="connsiteX9" fmla="*/ 436280 w 894139"/>
                <a:gd name="connsiteY9" fmla="*/ 81019 h 1638400"/>
                <a:gd name="connsiteX10" fmla="*/ 421121 w 894139"/>
                <a:gd name="connsiteY10" fmla="*/ 80579 h 1638400"/>
                <a:gd name="connsiteX11" fmla="*/ 413071 w 894139"/>
                <a:gd name="connsiteY11" fmla="*/ 111447 h 1638400"/>
                <a:gd name="connsiteX12" fmla="*/ 408677 w 894139"/>
                <a:gd name="connsiteY12" fmla="*/ 116493 h 1638400"/>
                <a:gd name="connsiteX13" fmla="*/ 448667 w 894139"/>
                <a:gd name="connsiteY13" fmla="*/ 140578 h 1638400"/>
                <a:gd name="connsiteX14" fmla="*/ 575542 w 894139"/>
                <a:gd name="connsiteY14" fmla="*/ 405352 h 1638400"/>
                <a:gd name="connsiteX15" fmla="*/ 526396 w 894139"/>
                <a:gd name="connsiteY15" fmla="*/ 583880 h 1638400"/>
                <a:gd name="connsiteX16" fmla="*/ 504186 w 894139"/>
                <a:gd name="connsiteY16" fmla="*/ 613748 h 1638400"/>
                <a:gd name="connsiteX17" fmla="*/ 517431 w 894139"/>
                <a:gd name="connsiteY17" fmla="*/ 611171 h 1638400"/>
                <a:gd name="connsiteX18" fmla="*/ 623630 w 894139"/>
                <a:gd name="connsiteY18" fmla="*/ 655160 h 1638400"/>
                <a:gd name="connsiteX19" fmla="*/ 850150 w 894139"/>
                <a:gd name="connsiteY19" fmla="*/ 881681 h 1638400"/>
                <a:gd name="connsiteX20" fmla="*/ 850150 w 894139"/>
                <a:gd name="connsiteY20" fmla="*/ 1094078 h 1638400"/>
                <a:gd name="connsiteX21" fmla="*/ 844896 w 894139"/>
                <a:gd name="connsiteY21" fmla="*/ 1099332 h 1638400"/>
                <a:gd name="connsiteX22" fmla="*/ 834494 w 894139"/>
                <a:gd name="connsiteY22" fmla="*/ 1106240 h 1638400"/>
                <a:gd name="connsiteX23" fmla="*/ 838528 w 894139"/>
                <a:gd name="connsiteY23" fmla="*/ 1108569 h 1638400"/>
                <a:gd name="connsiteX24" fmla="*/ 689888 w 894139"/>
                <a:gd name="connsiteY24" fmla="*/ 1280677 h 1638400"/>
                <a:gd name="connsiteX25" fmla="*/ 658111 w 894139"/>
                <a:gd name="connsiteY25" fmla="*/ 1638400 h 1638400"/>
                <a:gd name="connsiteX26" fmla="*/ 592114 w 894139"/>
                <a:gd name="connsiteY26" fmla="*/ 1638400 h 1638400"/>
                <a:gd name="connsiteX27" fmla="*/ 559539 w 894139"/>
                <a:gd name="connsiteY27" fmla="*/ 1271683 h 1638400"/>
                <a:gd name="connsiteX28" fmla="*/ 558800 w 894139"/>
                <a:gd name="connsiteY28" fmla="*/ 1271256 h 1638400"/>
                <a:gd name="connsiteX29" fmla="*/ 559359 w 894139"/>
                <a:gd name="connsiteY29" fmla="*/ 1269652 h 1638400"/>
                <a:gd name="connsiteX30" fmla="*/ 559116 w 894139"/>
                <a:gd name="connsiteY30" fmla="*/ 1266924 h 1638400"/>
                <a:gd name="connsiteX31" fmla="*/ 560307 w 894139"/>
                <a:gd name="connsiteY31" fmla="*/ 1266924 h 1638400"/>
                <a:gd name="connsiteX32" fmla="*/ 622201 w 894139"/>
                <a:gd name="connsiteY32" fmla="*/ 1089035 h 1638400"/>
                <a:gd name="connsiteX33" fmla="*/ 449495 w 894139"/>
                <a:gd name="connsiteY33" fmla="*/ 916328 h 1638400"/>
                <a:gd name="connsiteX34" fmla="*/ 435728 w 894139"/>
                <a:gd name="connsiteY34" fmla="*/ 940172 h 1638400"/>
                <a:gd name="connsiteX35" fmla="*/ 432250 w 894139"/>
                <a:gd name="connsiteY35" fmla="*/ 942841 h 1638400"/>
                <a:gd name="connsiteX36" fmla="*/ 432158 w 894139"/>
                <a:gd name="connsiteY36" fmla="*/ 943109 h 1638400"/>
                <a:gd name="connsiteX37" fmla="*/ 399776 w 894139"/>
                <a:gd name="connsiteY37" fmla="*/ 967956 h 1638400"/>
                <a:gd name="connsiteX38" fmla="*/ 234672 w 894139"/>
                <a:gd name="connsiteY38" fmla="*/ 1012196 h 1638400"/>
                <a:gd name="connsiteX39" fmla="*/ 240011 w 894139"/>
                <a:gd name="connsiteY39" fmla="*/ 1038643 h 1638400"/>
                <a:gd name="connsiteX40" fmla="*/ 240012 w 894139"/>
                <a:gd name="connsiteY40" fmla="*/ 1122847 h 1638400"/>
                <a:gd name="connsiteX41" fmla="*/ 184296 w 894139"/>
                <a:gd name="connsiteY41" fmla="*/ 1122847 h 1638400"/>
                <a:gd name="connsiteX42" fmla="*/ 184296 w 894139"/>
                <a:gd name="connsiteY42" fmla="*/ 1038643 h 1638400"/>
                <a:gd name="connsiteX43" fmla="*/ 173272 w 894139"/>
                <a:gd name="connsiteY43" fmla="*/ 1012030 h 1638400"/>
                <a:gd name="connsiteX44" fmla="*/ 167935 w 894139"/>
                <a:gd name="connsiteY44" fmla="*/ 1007388 h 1638400"/>
                <a:gd name="connsiteX45" fmla="*/ 142509 w 894139"/>
                <a:gd name="connsiteY45" fmla="*/ 996856 h 1638400"/>
                <a:gd name="connsiteX46" fmla="*/ 142508 w 894139"/>
                <a:gd name="connsiteY46" fmla="*/ 996856 h 1638400"/>
                <a:gd name="connsiteX47" fmla="*/ 100721 w 894139"/>
                <a:gd name="connsiteY47" fmla="*/ 1038643 h 1638400"/>
                <a:gd name="connsiteX48" fmla="*/ 100721 w 894139"/>
                <a:gd name="connsiteY48" fmla="*/ 1628069 h 1638400"/>
                <a:gd name="connsiteX49" fmla="*/ 45005 w 894139"/>
                <a:gd name="connsiteY49" fmla="*/ 1628069 h 1638400"/>
                <a:gd name="connsiteX50" fmla="*/ 45005 w 894139"/>
                <a:gd name="connsiteY50" fmla="*/ 1038643 h 1638400"/>
                <a:gd name="connsiteX51" fmla="*/ 142508 w 894139"/>
                <a:gd name="connsiteY51" fmla="*/ 941140 h 1638400"/>
                <a:gd name="connsiteX52" fmla="*/ 152869 w 894139"/>
                <a:gd name="connsiteY52" fmla="*/ 943232 h 1638400"/>
                <a:gd name="connsiteX53" fmla="*/ 154146 w 894139"/>
                <a:gd name="connsiteY53" fmla="*/ 939523 h 1638400"/>
                <a:gd name="connsiteX54" fmla="*/ 186527 w 894139"/>
                <a:gd name="connsiteY54" fmla="*/ 914675 h 1638400"/>
                <a:gd name="connsiteX55" fmla="*/ 353052 w 894139"/>
                <a:gd name="connsiteY55" fmla="*/ 870056 h 1638400"/>
                <a:gd name="connsiteX56" fmla="*/ 376632 w 894139"/>
                <a:gd name="connsiteY56" fmla="*/ 829214 h 1638400"/>
                <a:gd name="connsiteX57" fmla="*/ 364738 w 894139"/>
                <a:gd name="connsiteY57" fmla="*/ 795298 h 1638400"/>
                <a:gd name="connsiteX58" fmla="*/ 372986 w 894139"/>
                <a:gd name="connsiteY58" fmla="*/ 710097 h 1638400"/>
                <a:gd name="connsiteX59" fmla="*/ 374106 w 894139"/>
                <a:gd name="connsiteY59" fmla="*/ 708411 h 1638400"/>
                <a:gd name="connsiteX60" fmla="*/ 345767 w 894139"/>
                <a:gd name="connsiteY60" fmla="*/ 718172 h 1638400"/>
                <a:gd name="connsiteX61" fmla="*/ 287771 w 894139"/>
                <a:gd name="connsiteY61" fmla="*/ 724659 h 1638400"/>
                <a:gd name="connsiteX62" fmla="*/ 0 w 894139"/>
                <a:gd name="connsiteY62" fmla="*/ 405352 h 1638400"/>
                <a:gd name="connsiteX63" fmla="*/ 175758 w 894139"/>
                <a:gd name="connsiteY63" fmla="*/ 111138 h 1638400"/>
                <a:gd name="connsiteX64" fmla="*/ 218221 w 894139"/>
                <a:gd name="connsiteY64" fmla="*/ 96512 h 1638400"/>
                <a:gd name="connsiteX65" fmla="*/ 213972 w 894139"/>
                <a:gd name="connsiteY65" fmla="*/ 80221 h 1638400"/>
                <a:gd name="connsiteX66" fmla="*/ 215438 w 894139"/>
                <a:gd name="connsiteY66" fmla="*/ 74602 h 1638400"/>
                <a:gd name="connsiteX67" fmla="*/ 68424 w 894139"/>
                <a:gd name="connsiteY67" fmla="*/ 70330 h 1638400"/>
                <a:gd name="connsiteX68" fmla="*/ 217683 w 894139"/>
                <a:gd name="connsiteY68" fmla="*/ 65992 h 1638400"/>
                <a:gd name="connsiteX69" fmla="*/ 222115 w 894139"/>
                <a:gd name="connsiteY69" fmla="*/ 48995 h 1638400"/>
                <a:gd name="connsiteX70" fmla="*/ 317593 w 894139"/>
                <a:gd name="connsiteY70" fmla="*/ 0 h 1638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894139" h="1638400">
                  <a:moveTo>
                    <a:pt x="317593" y="0"/>
                  </a:moveTo>
                  <a:cubicBezTo>
                    <a:pt x="360514" y="0"/>
                    <a:pt x="397341" y="20203"/>
                    <a:pt x="413071" y="48995"/>
                  </a:cubicBezTo>
                  <a:lnTo>
                    <a:pt x="416001" y="60230"/>
                  </a:lnTo>
                  <a:lnTo>
                    <a:pt x="438936" y="59563"/>
                  </a:lnTo>
                  <a:lnTo>
                    <a:pt x="445334" y="44278"/>
                  </a:lnTo>
                  <a:cubicBezTo>
                    <a:pt x="452882" y="36809"/>
                    <a:pt x="463309" y="32189"/>
                    <a:pt x="474826" y="32189"/>
                  </a:cubicBezTo>
                  <a:cubicBezTo>
                    <a:pt x="497861" y="32189"/>
                    <a:pt x="516535" y="50668"/>
                    <a:pt x="516535" y="73464"/>
                  </a:cubicBezTo>
                  <a:cubicBezTo>
                    <a:pt x="516535" y="96260"/>
                    <a:pt x="497861" y="114739"/>
                    <a:pt x="474826" y="114739"/>
                  </a:cubicBezTo>
                  <a:cubicBezTo>
                    <a:pt x="463309" y="114739"/>
                    <a:pt x="452882" y="110120"/>
                    <a:pt x="445334" y="102650"/>
                  </a:cubicBezTo>
                  <a:lnTo>
                    <a:pt x="436280" y="81019"/>
                  </a:lnTo>
                  <a:lnTo>
                    <a:pt x="421121" y="80579"/>
                  </a:lnTo>
                  <a:lnTo>
                    <a:pt x="413071" y="111447"/>
                  </a:lnTo>
                  <a:lnTo>
                    <a:pt x="408677" y="116493"/>
                  </a:lnTo>
                  <a:lnTo>
                    <a:pt x="448667" y="140578"/>
                  </a:lnTo>
                  <a:cubicBezTo>
                    <a:pt x="525215" y="197960"/>
                    <a:pt x="575542" y="295135"/>
                    <a:pt x="575542" y="405352"/>
                  </a:cubicBezTo>
                  <a:cubicBezTo>
                    <a:pt x="575542" y="471483"/>
                    <a:pt x="557424" y="532918"/>
                    <a:pt x="526396" y="583880"/>
                  </a:cubicBezTo>
                  <a:lnTo>
                    <a:pt x="504186" y="613748"/>
                  </a:lnTo>
                  <a:lnTo>
                    <a:pt x="517431" y="611171"/>
                  </a:lnTo>
                  <a:cubicBezTo>
                    <a:pt x="555867" y="611171"/>
                    <a:pt x="594304" y="625834"/>
                    <a:pt x="623630" y="655160"/>
                  </a:cubicBezTo>
                  <a:lnTo>
                    <a:pt x="850150" y="881681"/>
                  </a:lnTo>
                  <a:cubicBezTo>
                    <a:pt x="908803" y="940333"/>
                    <a:pt x="908803" y="1035426"/>
                    <a:pt x="850150" y="1094078"/>
                  </a:cubicBezTo>
                  <a:lnTo>
                    <a:pt x="844896" y="1099332"/>
                  </a:lnTo>
                  <a:lnTo>
                    <a:pt x="834494" y="1106240"/>
                  </a:lnTo>
                  <a:lnTo>
                    <a:pt x="838528" y="1108569"/>
                  </a:lnTo>
                  <a:lnTo>
                    <a:pt x="689888" y="1280677"/>
                  </a:lnTo>
                  <a:lnTo>
                    <a:pt x="658111" y="1638400"/>
                  </a:lnTo>
                  <a:lnTo>
                    <a:pt x="592114" y="1638400"/>
                  </a:lnTo>
                  <a:lnTo>
                    <a:pt x="559539" y="1271683"/>
                  </a:lnTo>
                  <a:lnTo>
                    <a:pt x="558800" y="1271256"/>
                  </a:lnTo>
                  <a:lnTo>
                    <a:pt x="559359" y="1269652"/>
                  </a:lnTo>
                  <a:lnTo>
                    <a:pt x="559116" y="1266924"/>
                  </a:lnTo>
                  <a:lnTo>
                    <a:pt x="560307" y="1266924"/>
                  </a:lnTo>
                  <a:lnTo>
                    <a:pt x="622201" y="1089035"/>
                  </a:lnTo>
                  <a:lnTo>
                    <a:pt x="449495" y="916328"/>
                  </a:lnTo>
                  <a:lnTo>
                    <a:pt x="435728" y="940172"/>
                  </a:lnTo>
                  <a:lnTo>
                    <a:pt x="432250" y="942841"/>
                  </a:lnTo>
                  <a:lnTo>
                    <a:pt x="432158" y="943109"/>
                  </a:lnTo>
                  <a:cubicBezTo>
                    <a:pt x="425334" y="954929"/>
                    <a:pt x="414001" y="964145"/>
                    <a:pt x="399776" y="967956"/>
                  </a:cubicBezTo>
                  <a:lnTo>
                    <a:pt x="234672" y="1012196"/>
                  </a:lnTo>
                  <a:lnTo>
                    <a:pt x="240011" y="1038643"/>
                  </a:lnTo>
                  <a:lnTo>
                    <a:pt x="240012" y="1122847"/>
                  </a:lnTo>
                  <a:lnTo>
                    <a:pt x="184296" y="1122847"/>
                  </a:lnTo>
                  <a:lnTo>
                    <a:pt x="184296" y="1038643"/>
                  </a:lnTo>
                  <a:lnTo>
                    <a:pt x="173272" y="1012030"/>
                  </a:lnTo>
                  <a:lnTo>
                    <a:pt x="167935" y="1007388"/>
                  </a:lnTo>
                  <a:lnTo>
                    <a:pt x="142509" y="996856"/>
                  </a:lnTo>
                  <a:lnTo>
                    <a:pt x="142508" y="996856"/>
                  </a:lnTo>
                  <a:cubicBezTo>
                    <a:pt x="119430" y="996856"/>
                    <a:pt x="100721" y="1015565"/>
                    <a:pt x="100721" y="1038643"/>
                  </a:cubicBezTo>
                  <a:lnTo>
                    <a:pt x="100721" y="1628069"/>
                  </a:lnTo>
                  <a:lnTo>
                    <a:pt x="45005" y="1628069"/>
                  </a:lnTo>
                  <a:lnTo>
                    <a:pt x="45005" y="1038643"/>
                  </a:lnTo>
                  <a:cubicBezTo>
                    <a:pt x="45005" y="984794"/>
                    <a:pt x="88659" y="941140"/>
                    <a:pt x="142508" y="941140"/>
                  </a:cubicBezTo>
                  <a:lnTo>
                    <a:pt x="152869" y="943232"/>
                  </a:lnTo>
                  <a:lnTo>
                    <a:pt x="154146" y="939523"/>
                  </a:lnTo>
                  <a:cubicBezTo>
                    <a:pt x="160970" y="927703"/>
                    <a:pt x="172303" y="918487"/>
                    <a:pt x="186527" y="914675"/>
                  </a:cubicBezTo>
                  <a:lnTo>
                    <a:pt x="353052" y="870056"/>
                  </a:lnTo>
                  <a:lnTo>
                    <a:pt x="376632" y="829214"/>
                  </a:lnTo>
                  <a:lnTo>
                    <a:pt x="364738" y="795298"/>
                  </a:lnTo>
                  <a:cubicBezTo>
                    <a:pt x="359240" y="766898"/>
                    <a:pt x="361989" y="737216"/>
                    <a:pt x="372986" y="710097"/>
                  </a:cubicBezTo>
                  <a:lnTo>
                    <a:pt x="374106" y="708411"/>
                  </a:lnTo>
                  <a:lnTo>
                    <a:pt x="345767" y="718172"/>
                  </a:lnTo>
                  <a:cubicBezTo>
                    <a:pt x="327034" y="722426"/>
                    <a:pt x="307638" y="724659"/>
                    <a:pt x="287771" y="724659"/>
                  </a:cubicBezTo>
                  <a:cubicBezTo>
                    <a:pt x="128839" y="724659"/>
                    <a:pt x="0" y="581700"/>
                    <a:pt x="0" y="405352"/>
                  </a:cubicBezTo>
                  <a:cubicBezTo>
                    <a:pt x="0" y="273091"/>
                    <a:pt x="72472" y="159612"/>
                    <a:pt x="175758" y="111138"/>
                  </a:cubicBezTo>
                  <a:lnTo>
                    <a:pt x="218221" y="96512"/>
                  </a:lnTo>
                  <a:lnTo>
                    <a:pt x="213972" y="80221"/>
                  </a:lnTo>
                  <a:lnTo>
                    <a:pt x="215438" y="74602"/>
                  </a:lnTo>
                  <a:lnTo>
                    <a:pt x="68424" y="70330"/>
                  </a:lnTo>
                  <a:lnTo>
                    <a:pt x="217683" y="65992"/>
                  </a:lnTo>
                  <a:lnTo>
                    <a:pt x="222115" y="48995"/>
                  </a:lnTo>
                  <a:cubicBezTo>
                    <a:pt x="237846" y="20203"/>
                    <a:pt x="274672" y="0"/>
                    <a:pt x="317593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200B3C82-D9E7-8C4B-611D-ED8E1BD02E01}"/>
              </a:ext>
            </a:extLst>
          </p:cNvPr>
          <p:cNvGrpSpPr/>
          <p:nvPr/>
        </p:nvGrpSpPr>
        <p:grpSpPr>
          <a:xfrm>
            <a:off x="6771707" y="3918840"/>
            <a:ext cx="2292711" cy="2250250"/>
            <a:chOff x="6771707" y="3918840"/>
            <a:chExt cx="2292711" cy="2250250"/>
          </a:xfrm>
        </p:grpSpPr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0E7EFB13-AF69-AF77-6E21-26F96E86AD42}"/>
                </a:ext>
              </a:extLst>
            </p:cNvPr>
            <p:cNvSpPr/>
            <p:nvPr/>
          </p:nvSpPr>
          <p:spPr bwMode="auto">
            <a:xfrm>
              <a:off x="6771707" y="3918840"/>
              <a:ext cx="2292711" cy="2250250"/>
            </a:xfrm>
            <a:custGeom>
              <a:avLst/>
              <a:gdLst>
                <a:gd name="connsiteX0" fmla="*/ 137940 w 2292711"/>
                <a:gd name="connsiteY0" fmla="*/ 0 h 2250250"/>
                <a:gd name="connsiteX1" fmla="*/ 2154771 w 2292711"/>
                <a:gd name="connsiteY1" fmla="*/ 0 h 2250250"/>
                <a:gd name="connsiteX2" fmla="*/ 2292711 w 2292711"/>
                <a:gd name="connsiteY2" fmla="*/ 137940 h 2250250"/>
                <a:gd name="connsiteX3" fmla="*/ 2292711 w 2292711"/>
                <a:gd name="connsiteY3" fmla="*/ 2112310 h 2250250"/>
                <a:gd name="connsiteX4" fmla="*/ 2154771 w 2292711"/>
                <a:gd name="connsiteY4" fmla="*/ 2250250 h 2250250"/>
                <a:gd name="connsiteX5" fmla="*/ 137940 w 2292711"/>
                <a:gd name="connsiteY5" fmla="*/ 2250250 h 2250250"/>
                <a:gd name="connsiteX6" fmla="*/ 0 w 2292711"/>
                <a:gd name="connsiteY6" fmla="*/ 2112310 h 2250250"/>
                <a:gd name="connsiteX7" fmla="*/ 0 w 2292711"/>
                <a:gd name="connsiteY7" fmla="*/ 137940 h 2250250"/>
                <a:gd name="connsiteX8" fmla="*/ 137940 w 2292711"/>
                <a:gd name="connsiteY8" fmla="*/ 0 h 2250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92711" h="2250250">
                  <a:moveTo>
                    <a:pt x="137940" y="0"/>
                  </a:moveTo>
                  <a:lnTo>
                    <a:pt x="2154771" y="0"/>
                  </a:lnTo>
                  <a:cubicBezTo>
                    <a:pt x="2230954" y="0"/>
                    <a:pt x="2292711" y="61758"/>
                    <a:pt x="2292711" y="137940"/>
                  </a:cubicBezTo>
                  <a:lnTo>
                    <a:pt x="2292711" y="2112310"/>
                  </a:lnTo>
                  <a:cubicBezTo>
                    <a:pt x="2292711" y="2188493"/>
                    <a:pt x="2230954" y="2250250"/>
                    <a:pt x="2154771" y="2250250"/>
                  </a:cubicBezTo>
                  <a:lnTo>
                    <a:pt x="137940" y="2250250"/>
                  </a:lnTo>
                  <a:cubicBezTo>
                    <a:pt x="61758" y="2250250"/>
                    <a:pt x="0" y="2188493"/>
                    <a:pt x="0" y="2112310"/>
                  </a:cubicBezTo>
                  <a:lnTo>
                    <a:pt x="0" y="137940"/>
                  </a:lnTo>
                  <a:cubicBezTo>
                    <a:pt x="0" y="61758"/>
                    <a:pt x="61758" y="0"/>
                    <a:pt x="137940" y="0"/>
                  </a:cubicBezTo>
                  <a:close/>
                </a:path>
              </a:pathLst>
            </a:custGeom>
            <a:solidFill>
              <a:srgbClr val="7030A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95165E07-7CD9-B9BF-8279-4B8C68F0A154}"/>
                </a:ext>
              </a:extLst>
            </p:cNvPr>
            <p:cNvGrpSpPr/>
            <p:nvPr/>
          </p:nvGrpSpPr>
          <p:grpSpPr>
            <a:xfrm>
              <a:off x="7090380" y="4168140"/>
              <a:ext cx="1667785" cy="1823934"/>
              <a:chOff x="8287214" y="1679782"/>
              <a:chExt cx="1770860" cy="1936659"/>
            </a:xfrm>
            <a:solidFill>
              <a:schemeClr val="bg1">
                <a:lumMod val="95000"/>
              </a:schemeClr>
            </a:solidFill>
          </p:grpSpPr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03622327-5D49-5AE4-8D21-15853C4D2181}"/>
                  </a:ext>
                </a:extLst>
              </p:cNvPr>
              <p:cNvSpPr/>
              <p:nvPr/>
            </p:nvSpPr>
            <p:spPr bwMode="auto">
              <a:xfrm>
                <a:off x="8287214" y="1854414"/>
                <a:ext cx="720811" cy="1480130"/>
              </a:xfrm>
              <a:custGeom>
                <a:avLst/>
                <a:gdLst>
                  <a:gd name="connsiteX0" fmla="*/ 373837 w 720811"/>
                  <a:gd name="connsiteY0" fmla="*/ 954783 h 1480130"/>
                  <a:gd name="connsiteX1" fmla="*/ 270902 w 720811"/>
                  <a:gd name="connsiteY1" fmla="*/ 1014212 h 1480130"/>
                  <a:gd name="connsiteX2" fmla="*/ 301970 w 720811"/>
                  <a:gd name="connsiteY2" fmla="*/ 1004722 h 1480130"/>
                  <a:gd name="connsiteX3" fmla="*/ 387218 w 720811"/>
                  <a:gd name="connsiteY3" fmla="*/ 1004722 h 1480130"/>
                  <a:gd name="connsiteX4" fmla="*/ 287771 w 720811"/>
                  <a:gd name="connsiteY4" fmla="*/ 0 h 1480130"/>
                  <a:gd name="connsiteX5" fmla="*/ 575542 w 720811"/>
                  <a:gd name="connsiteY5" fmla="*/ 331798 h 1480130"/>
                  <a:gd name="connsiteX6" fmla="*/ 491256 w 720811"/>
                  <a:gd name="connsiteY6" fmla="*/ 566415 h 1480130"/>
                  <a:gd name="connsiteX7" fmla="*/ 451916 w 720811"/>
                  <a:gd name="connsiteY7" fmla="*/ 596996 h 1480130"/>
                  <a:gd name="connsiteX8" fmla="*/ 489202 w 720811"/>
                  <a:gd name="connsiteY8" fmla="*/ 594660 h 1480130"/>
                  <a:gd name="connsiteX9" fmla="*/ 611232 w 720811"/>
                  <a:gd name="connsiteY9" fmla="*/ 702478 h 1480130"/>
                  <a:gd name="connsiteX10" fmla="*/ 710834 w 720811"/>
                  <a:gd name="connsiteY10" fmla="*/ 1074201 h 1480130"/>
                  <a:gd name="connsiteX11" fmla="*/ 711705 w 720811"/>
                  <a:gd name="connsiteY11" fmla="*/ 1075493 h 1480130"/>
                  <a:gd name="connsiteX12" fmla="*/ 713310 w 720811"/>
                  <a:gd name="connsiteY12" fmla="*/ 1083443 h 1480130"/>
                  <a:gd name="connsiteX13" fmla="*/ 717523 w 720811"/>
                  <a:gd name="connsiteY13" fmla="*/ 1099167 h 1480130"/>
                  <a:gd name="connsiteX14" fmla="*/ 716538 w 720811"/>
                  <a:gd name="connsiteY14" fmla="*/ 1099431 h 1480130"/>
                  <a:gd name="connsiteX15" fmla="*/ 720811 w 720811"/>
                  <a:gd name="connsiteY15" fmla="*/ 1120597 h 1480130"/>
                  <a:gd name="connsiteX16" fmla="*/ 604936 w 720811"/>
                  <a:gd name="connsiteY16" fmla="*/ 1236472 h 1480130"/>
                  <a:gd name="connsiteX17" fmla="*/ 305664 w 720811"/>
                  <a:gd name="connsiteY17" fmla="*/ 1236472 h 1480130"/>
                  <a:gd name="connsiteX18" fmla="*/ 122979 w 720811"/>
                  <a:gd name="connsiteY18" fmla="*/ 1480130 h 1480130"/>
                  <a:gd name="connsiteX19" fmla="*/ 43733 w 720811"/>
                  <a:gd name="connsiteY19" fmla="*/ 1434378 h 1480130"/>
                  <a:gd name="connsiteX20" fmla="*/ 193502 w 720811"/>
                  <a:gd name="connsiteY20" fmla="*/ 1083910 h 1480130"/>
                  <a:gd name="connsiteX21" fmla="*/ 195201 w 720811"/>
                  <a:gd name="connsiteY21" fmla="*/ 1075493 h 1480130"/>
                  <a:gd name="connsiteX22" fmla="*/ 237183 w 720811"/>
                  <a:gd name="connsiteY22" fmla="*/ 1024512 h 1480130"/>
                  <a:gd name="connsiteX23" fmla="*/ 249778 w 720811"/>
                  <a:gd name="connsiteY23" fmla="*/ 1020664 h 1480130"/>
                  <a:gd name="connsiteX24" fmla="*/ 218411 w 720811"/>
                  <a:gd name="connsiteY24" fmla="*/ 1024794 h 1480130"/>
                  <a:gd name="connsiteX25" fmla="*/ 183000 w 720811"/>
                  <a:gd name="connsiteY25" fmla="*/ 997622 h 1480130"/>
                  <a:gd name="connsiteX26" fmla="*/ 204346 w 720811"/>
                  <a:gd name="connsiteY26" fmla="*/ 917956 h 1480130"/>
                  <a:gd name="connsiteX27" fmla="*/ 342584 w 720811"/>
                  <a:gd name="connsiteY27" fmla="*/ 838145 h 1480130"/>
                  <a:gd name="connsiteX28" fmla="*/ 326663 w 720811"/>
                  <a:gd name="connsiteY28" fmla="*/ 778728 h 1480130"/>
                  <a:gd name="connsiteX29" fmla="*/ 341378 w 720811"/>
                  <a:gd name="connsiteY29" fmla="*/ 666951 h 1480130"/>
                  <a:gd name="connsiteX30" fmla="*/ 352142 w 720811"/>
                  <a:gd name="connsiteY30" fmla="*/ 654573 h 1480130"/>
                  <a:gd name="connsiteX31" fmla="*/ 345767 w 720811"/>
                  <a:gd name="connsiteY31" fmla="*/ 656855 h 1480130"/>
                  <a:gd name="connsiteX32" fmla="*/ 287771 w 720811"/>
                  <a:gd name="connsiteY32" fmla="*/ 663596 h 1480130"/>
                  <a:gd name="connsiteX33" fmla="*/ 0 w 720811"/>
                  <a:gd name="connsiteY33" fmla="*/ 331798 h 1480130"/>
                  <a:gd name="connsiteX34" fmla="*/ 287771 w 720811"/>
                  <a:gd name="connsiteY34" fmla="*/ 0 h 148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720811" h="1480130">
                    <a:moveTo>
                      <a:pt x="373837" y="954783"/>
                    </a:moveTo>
                    <a:lnTo>
                      <a:pt x="270902" y="1014212"/>
                    </a:lnTo>
                    <a:lnTo>
                      <a:pt x="301970" y="1004722"/>
                    </a:lnTo>
                    <a:lnTo>
                      <a:pt x="387218" y="1004722"/>
                    </a:lnTo>
                    <a:close/>
                    <a:moveTo>
                      <a:pt x="287771" y="0"/>
                    </a:moveTo>
                    <a:cubicBezTo>
                      <a:pt x="446703" y="0"/>
                      <a:pt x="575542" y="148551"/>
                      <a:pt x="575542" y="331798"/>
                    </a:cubicBezTo>
                    <a:cubicBezTo>
                      <a:pt x="575542" y="423422"/>
                      <a:pt x="543332" y="506371"/>
                      <a:pt x="491256" y="566415"/>
                    </a:cubicBezTo>
                    <a:lnTo>
                      <a:pt x="451916" y="596996"/>
                    </a:lnTo>
                    <a:lnTo>
                      <a:pt x="489202" y="594660"/>
                    </a:lnTo>
                    <a:cubicBezTo>
                      <a:pt x="546058" y="602576"/>
                      <a:pt x="595440" y="643542"/>
                      <a:pt x="611232" y="702478"/>
                    </a:cubicBezTo>
                    <a:lnTo>
                      <a:pt x="710834" y="1074201"/>
                    </a:lnTo>
                    <a:lnTo>
                      <a:pt x="711705" y="1075493"/>
                    </a:lnTo>
                    <a:lnTo>
                      <a:pt x="713310" y="1083443"/>
                    </a:lnTo>
                    <a:lnTo>
                      <a:pt x="717523" y="1099167"/>
                    </a:lnTo>
                    <a:lnTo>
                      <a:pt x="716538" y="1099431"/>
                    </a:lnTo>
                    <a:lnTo>
                      <a:pt x="720811" y="1120597"/>
                    </a:lnTo>
                    <a:cubicBezTo>
                      <a:pt x="720811" y="1184593"/>
                      <a:pt x="668932" y="1236472"/>
                      <a:pt x="604936" y="1236472"/>
                    </a:cubicBezTo>
                    <a:lnTo>
                      <a:pt x="305664" y="1236472"/>
                    </a:lnTo>
                    <a:lnTo>
                      <a:pt x="122979" y="1480130"/>
                    </a:lnTo>
                    <a:lnTo>
                      <a:pt x="43733" y="1434378"/>
                    </a:lnTo>
                    <a:lnTo>
                      <a:pt x="193502" y="1083910"/>
                    </a:lnTo>
                    <a:lnTo>
                      <a:pt x="195201" y="1075493"/>
                    </a:lnTo>
                    <a:cubicBezTo>
                      <a:pt x="203997" y="1054699"/>
                      <a:pt x="218690" y="1037006"/>
                      <a:pt x="237183" y="1024512"/>
                    </a:cubicBezTo>
                    <a:lnTo>
                      <a:pt x="249778" y="1020664"/>
                    </a:lnTo>
                    <a:lnTo>
                      <a:pt x="218411" y="1024794"/>
                    </a:lnTo>
                    <a:cubicBezTo>
                      <a:pt x="203995" y="1020931"/>
                      <a:pt x="191052" y="1011569"/>
                      <a:pt x="183000" y="997622"/>
                    </a:cubicBezTo>
                    <a:cubicBezTo>
                      <a:pt x="166895" y="969728"/>
                      <a:pt x="176452" y="934061"/>
                      <a:pt x="204346" y="917956"/>
                    </a:cubicBezTo>
                    <a:lnTo>
                      <a:pt x="342584" y="838145"/>
                    </a:lnTo>
                    <a:lnTo>
                      <a:pt x="326663" y="778728"/>
                    </a:lnTo>
                    <a:cubicBezTo>
                      <a:pt x="316135" y="739437"/>
                      <a:pt x="322529" y="699599"/>
                      <a:pt x="341378" y="666951"/>
                    </a:cubicBezTo>
                    <a:lnTo>
                      <a:pt x="352142" y="654573"/>
                    </a:lnTo>
                    <a:lnTo>
                      <a:pt x="345767" y="656855"/>
                    </a:lnTo>
                    <a:cubicBezTo>
                      <a:pt x="327034" y="661275"/>
                      <a:pt x="307638" y="663596"/>
                      <a:pt x="287771" y="663596"/>
                    </a:cubicBezTo>
                    <a:cubicBezTo>
                      <a:pt x="128839" y="663596"/>
                      <a:pt x="0" y="515045"/>
                      <a:pt x="0" y="331798"/>
                    </a:cubicBezTo>
                    <a:cubicBezTo>
                      <a:pt x="0" y="148551"/>
                      <a:pt x="128839" y="0"/>
                      <a:pt x="28777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57EA9F4E-4180-BD77-7DBE-447F8C702C6E}"/>
                  </a:ext>
                </a:extLst>
              </p:cNvPr>
              <p:cNvSpPr/>
              <p:nvPr/>
            </p:nvSpPr>
            <p:spPr bwMode="auto">
              <a:xfrm>
                <a:off x="8322912" y="2551084"/>
                <a:ext cx="1048107" cy="1065357"/>
              </a:xfrm>
              <a:custGeom>
                <a:avLst/>
                <a:gdLst>
                  <a:gd name="connsiteX0" fmla="*/ 238316 w 1405299"/>
                  <a:gd name="connsiteY0" fmla="*/ 1184263 h 1428429"/>
                  <a:gd name="connsiteX1" fmla="*/ 151152 w 1405299"/>
                  <a:gd name="connsiteY1" fmla="*/ 1271427 h 1428429"/>
                  <a:gd name="connsiteX2" fmla="*/ 238316 w 1405299"/>
                  <a:gd name="connsiteY2" fmla="*/ 1358591 h 1428429"/>
                  <a:gd name="connsiteX3" fmla="*/ 325480 w 1405299"/>
                  <a:gd name="connsiteY3" fmla="*/ 1271427 h 1428429"/>
                  <a:gd name="connsiteX4" fmla="*/ 238316 w 1405299"/>
                  <a:gd name="connsiteY4" fmla="*/ 1184263 h 1428429"/>
                  <a:gd name="connsiteX5" fmla="*/ 1045091 w 1405299"/>
                  <a:gd name="connsiteY5" fmla="*/ 714436 h 1428429"/>
                  <a:gd name="connsiteX6" fmla="*/ 1038375 w 1405299"/>
                  <a:gd name="connsiteY6" fmla="*/ 747702 h 1428429"/>
                  <a:gd name="connsiteX7" fmla="*/ 920879 w 1405299"/>
                  <a:gd name="connsiteY7" fmla="*/ 825583 h 1428429"/>
                  <a:gd name="connsiteX8" fmla="*/ 709902 w 1405299"/>
                  <a:gd name="connsiteY8" fmla="*/ 825583 h 1428429"/>
                  <a:gd name="connsiteX9" fmla="*/ 691776 w 1405299"/>
                  <a:gd name="connsiteY9" fmla="*/ 858978 h 1428429"/>
                  <a:gd name="connsiteX10" fmla="*/ 670501 w 1405299"/>
                  <a:gd name="connsiteY10" fmla="*/ 964356 h 1428429"/>
                  <a:gd name="connsiteX11" fmla="*/ 941226 w 1405299"/>
                  <a:gd name="connsiteY11" fmla="*/ 1235081 h 1428429"/>
                  <a:gd name="connsiteX12" fmla="*/ 1211951 w 1405299"/>
                  <a:gd name="connsiteY12" fmla="*/ 964356 h 1428429"/>
                  <a:gd name="connsiteX13" fmla="*/ 1046604 w 1405299"/>
                  <a:gd name="connsiteY13" fmla="*/ 714906 h 1428429"/>
                  <a:gd name="connsiteX14" fmla="*/ 941226 w 1405299"/>
                  <a:gd name="connsiteY14" fmla="*/ 693631 h 1428429"/>
                  <a:gd name="connsiteX15" fmla="*/ 789861 w 1405299"/>
                  <a:gd name="connsiteY15" fmla="*/ 739867 h 1428429"/>
                  <a:gd name="connsiteX16" fmla="*/ 761316 w 1405299"/>
                  <a:gd name="connsiteY16" fmla="*/ 763419 h 1428429"/>
                  <a:gd name="connsiteX17" fmla="*/ 901986 w 1405299"/>
                  <a:gd name="connsiteY17" fmla="*/ 763419 h 1428429"/>
                  <a:gd name="connsiteX18" fmla="*/ 978449 w 1405299"/>
                  <a:gd name="connsiteY18" fmla="*/ 712736 h 1428429"/>
                  <a:gd name="connsiteX19" fmla="*/ 981487 w 1405299"/>
                  <a:gd name="connsiteY19" fmla="*/ 697690 h 1428429"/>
                  <a:gd name="connsiteX20" fmla="*/ 1048396 w 1405299"/>
                  <a:gd name="connsiteY20" fmla="*/ 601415 h 1428429"/>
                  <a:gd name="connsiteX21" fmla="*/ 1048396 w 1405299"/>
                  <a:gd name="connsiteY21" fmla="*/ 675036 h 1428429"/>
                  <a:gd name="connsiteX22" fmla="*/ 1061702 w 1405299"/>
                  <a:gd name="connsiteY22" fmla="*/ 679166 h 1428429"/>
                  <a:gd name="connsiteX23" fmla="*/ 1250739 w 1405299"/>
                  <a:gd name="connsiteY23" fmla="*/ 964356 h 1428429"/>
                  <a:gd name="connsiteX24" fmla="*/ 941226 w 1405299"/>
                  <a:gd name="connsiteY24" fmla="*/ 1273869 h 1428429"/>
                  <a:gd name="connsiteX25" fmla="*/ 631713 w 1405299"/>
                  <a:gd name="connsiteY25" fmla="*/ 964356 h 1428429"/>
                  <a:gd name="connsiteX26" fmla="*/ 656036 w 1405299"/>
                  <a:gd name="connsiteY26" fmla="*/ 843880 h 1428429"/>
                  <a:gd name="connsiteX27" fmla="*/ 665967 w 1405299"/>
                  <a:gd name="connsiteY27" fmla="*/ 825583 h 1428429"/>
                  <a:gd name="connsiteX28" fmla="*/ 588095 w 1405299"/>
                  <a:gd name="connsiteY28" fmla="*/ 825583 h 1428429"/>
                  <a:gd name="connsiteX29" fmla="*/ 568799 w 1405299"/>
                  <a:gd name="connsiteY29" fmla="*/ 887743 h 1428429"/>
                  <a:gd name="connsiteX30" fmla="*/ 561076 w 1405299"/>
                  <a:gd name="connsiteY30" fmla="*/ 964356 h 1428429"/>
                  <a:gd name="connsiteX31" fmla="*/ 941226 w 1405299"/>
                  <a:gd name="connsiteY31" fmla="*/ 1344506 h 1428429"/>
                  <a:gd name="connsiteX32" fmla="*/ 1321376 w 1405299"/>
                  <a:gd name="connsiteY32" fmla="*/ 964356 h 1428429"/>
                  <a:gd name="connsiteX33" fmla="*/ 1089198 w 1405299"/>
                  <a:gd name="connsiteY33" fmla="*/ 614080 h 1428429"/>
                  <a:gd name="connsiteX34" fmla="*/ 941226 w 1405299"/>
                  <a:gd name="connsiteY34" fmla="*/ 584206 h 1428429"/>
                  <a:gd name="connsiteX35" fmla="*/ 626000 w 1405299"/>
                  <a:gd name="connsiteY35" fmla="*/ 751811 h 1428429"/>
                  <a:gd name="connsiteX36" fmla="*/ 619699 w 1405299"/>
                  <a:gd name="connsiteY36" fmla="*/ 763419 h 1428429"/>
                  <a:gd name="connsiteX37" fmla="*/ 707581 w 1405299"/>
                  <a:gd name="connsiteY37" fmla="*/ 763419 h 1428429"/>
                  <a:gd name="connsiteX38" fmla="*/ 722367 w 1405299"/>
                  <a:gd name="connsiteY38" fmla="*/ 745498 h 1428429"/>
                  <a:gd name="connsiteX39" fmla="*/ 941226 w 1405299"/>
                  <a:gd name="connsiteY39" fmla="*/ 654843 h 1428429"/>
                  <a:gd name="connsiteX40" fmla="*/ 984970 w 1405299"/>
                  <a:gd name="connsiteY40" fmla="*/ 659253 h 1428429"/>
                  <a:gd name="connsiteX41" fmla="*/ 984970 w 1405299"/>
                  <a:gd name="connsiteY41" fmla="*/ 588616 h 1428429"/>
                  <a:gd name="connsiteX42" fmla="*/ 354447 w 1405299"/>
                  <a:gd name="connsiteY42" fmla="*/ 484546 h 1428429"/>
                  <a:gd name="connsiteX43" fmla="*/ 271463 w 1405299"/>
                  <a:gd name="connsiteY43" fmla="*/ 567530 h 1428429"/>
                  <a:gd name="connsiteX44" fmla="*/ 271463 w 1405299"/>
                  <a:gd name="connsiteY44" fmla="*/ 763419 h 1428429"/>
                  <a:gd name="connsiteX45" fmla="*/ 524640 w 1405299"/>
                  <a:gd name="connsiteY45" fmla="*/ 763419 h 1428429"/>
                  <a:gd name="connsiteX46" fmla="*/ 556410 w 1405299"/>
                  <a:gd name="connsiteY46" fmla="*/ 704889 h 1428429"/>
                  <a:gd name="connsiteX47" fmla="*/ 941226 w 1405299"/>
                  <a:gd name="connsiteY47" fmla="*/ 500283 h 1428429"/>
                  <a:gd name="connsiteX48" fmla="*/ 984970 w 1405299"/>
                  <a:gd name="connsiteY48" fmla="*/ 504693 h 1428429"/>
                  <a:gd name="connsiteX49" fmla="*/ 984970 w 1405299"/>
                  <a:gd name="connsiteY49" fmla="*/ 484546 h 1428429"/>
                  <a:gd name="connsiteX50" fmla="*/ 1140734 w 1405299"/>
                  <a:gd name="connsiteY50" fmla="*/ 0 h 1428429"/>
                  <a:gd name="connsiteX51" fmla="*/ 1366043 w 1405299"/>
                  <a:gd name="connsiteY51" fmla="*/ 0 h 1428429"/>
                  <a:gd name="connsiteX52" fmla="*/ 1383506 w 1405299"/>
                  <a:gd name="connsiteY52" fmla="*/ 17463 h 1428429"/>
                  <a:gd name="connsiteX53" fmla="*/ 1383506 w 1405299"/>
                  <a:gd name="connsiteY53" fmla="*/ 87312 h 1428429"/>
                  <a:gd name="connsiteX54" fmla="*/ 1366043 w 1405299"/>
                  <a:gd name="connsiteY54" fmla="*/ 104775 h 1428429"/>
                  <a:gd name="connsiteX55" fmla="*/ 1140734 w 1405299"/>
                  <a:gd name="connsiteY55" fmla="*/ 104775 h 1428429"/>
                  <a:gd name="connsiteX56" fmla="*/ 1123271 w 1405299"/>
                  <a:gd name="connsiteY56" fmla="*/ 87312 h 1428429"/>
                  <a:gd name="connsiteX57" fmla="*/ 1123271 w 1405299"/>
                  <a:gd name="connsiteY57" fmla="*/ 83476 h 1428429"/>
                  <a:gd name="connsiteX58" fmla="*/ 1105465 w 1405299"/>
                  <a:gd name="connsiteY58" fmla="*/ 86168 h 1428429"/>
                  <a:gd name="connsiteX59" fmla="*/ 1053679 w 1405299"/>
                  <a:gd name="connsiteY59" fmla="*/ 133120 h 1428429"/>
                  <a:gd name="connsiteX60" fmla="*/ 1048396 w 1405299"/>
                  <a:gd name="connsiteY60" fmla="*/ 159289 h 1428429"/>
                  <a:gd name="connsiteX61" fmla="*/ 1048396 w 1405299"/>
                  <a:gd name="connsiteY61" fmla="*/ 513947 h 1428429"/>
                  <a:gd name="connsiteX62" fmla="*/ 1121864 w 1405299"/>
                  <a:gd name="connsiteY62" fmla="*/ 536752 h 1428429"/>
                  <a:gd name="connsiteX63" fmla="*/ 1405299 w 1405299"/>
                  <a:gd name="connsiteY63" fmla="*/ 964356 h 1428429"/>
                  <a:gd name="connsiteX64" fmla="*/ 941226 w 1405299"/>
                  <a:gd name="connsiteY64" fmla="*/ 1428429 h 1428429"/>
                  <a:gd name="connsiteX65" fmla="*/ 477153 w 1405299"/>
                  <a:gd name="connsiteY65" fmla="*/ 964356 h 1428429"/>
                  <a:gd name="connsiteX66" fmla="*/ 486581 w 1405299"/>
                  <a:gd name="connsiteY66" fmla="*/ 870830 h 1428429"/>
                  <a:gd name="connsiteX67" fmla="*/ 500627 w 1405299"/>
                  <a:gd name="connsiteY67" fmla="*/ 825583 h 1428429"/>
                  <a:gd name="connsiteX68" fmla="*/ 271463 w 1405299"/>
                  <a:gd name="connsiteY68" fmla="*/ 825583 h 1428429"/>
                  <a:gd name="connsiteX69" fmla="*/ 271463 w 1405299"/>
                  <a:gd name="connsiteY69" fmla="*/ 1120578 h 1428429"/>
                  <a:gd name="connsiteX70" fmla="*/ 268794 w 1405299"/>
                  <a:gd name="connsiteY70" fmla="*/ 1120578 h 1428429"/>
                  <a:gd name="connsiteX71" fmla="*/ 299429 w 1405299"/>
                  <a:gd name="connsiteY71" fmla="*/ 1126763 h 1428429"/>
                  <a:gd name="connsiteX72" fmla="*/ 395319 w 1405299"/>
                  <a:gd name="connsiteY72" fmla="*/ 1271427 h 1428429"/>
                  <a:gd name="connsiteX73" fmla="*/ 238317 w 1405299"/>
                  <a:gd name="connsiteY73" fmla="*/ 1428429 h 1428429"/>
                  <a:gd name="connsiteX74" fmla="*/ 81315 w 1405299"/>
                  <a:gd name="connsiteY74" fmla="*/ 1271427 h 1428429"/>
                  <a:gd name="connsiteX75" fmla="*/ 177205 w 1405299"/>
                  <a:gd name="connsiteY75" fmla="*/ 1126763 h 1428429"/>
                  <a:gd name="connsiteX76" fmla="*/ 208037 w 1405299"/>
                  <a:gd name="connsiteY76" fmla="*/ 1120538 h 1428429"/>
                  <a:gd name="connsiteX77" fmla="*/ 208037 w 1405299"/>
                  <a:gd name="connsiteY77" fmla="*/ 1097757 h 1428429"/>
                  <a:gd name="connsiteX78" fmla="*/ 8732 w 1405299"/>
                  <a:gd name="connsiteY78" fmla="*/ 1097757 h 1428429"/>
                  <a:gd name="connsiteX79" fmla="*/ 0 w 1405299"/>
                  <a:gd name="connsiteY79" fmla="*/ 1089025 h 1428429"/>
                  <a:gd name="connsiteX80" fmla="*/ 0 w 1405299"/>
                  <a:gd name="connsiteY80" fmla="*/ 1054101 h 1428429"/>
                  <a:gd name="connsiteX81" fmla="*/ 8732 w 1405299"/>
                  <a:gd name="connsiteY81" fmla="*/ 1045369 h 1428429"/>
                  <a:gd name="connsiteX82" fmla="*/ 208037 w 1405299"/>
                  <a:gd name="connsiteY82" fmla="*/ 1045369 h 1428429"/>
                  <a:gd name="connsiteX83" fmla="*/ 208037 w 1405299"/>
                  <a:gd name="connsiteY83" fmla="*/ 549899 h 1428429"/>
                  <a:gd name="connsiteX84" fmla="*/ 335554 w 1405299"/>
                  <a:gd name="connsiteY84" fmla="*/ 422382 h 1428429"/>
                  <a:gd name="connsiteX85" fmla="*/ 984970 w 1405299"/>
                  <a:gd name="connsiteY85" fmla="*/ 422382 h 1428429"/>
                  <a:gd name="connsiteX86" fmla="*/ 984970 w 1405299"/>
                  <a:gd name="connsiteY86" fmla="*/ 354794 h 1428429"/>
                  <a:gd name="connsiteX87" fmla="*/ 983732 w 1405299"/>
                  <a:gd name="connsiteY87" fmla="*/ 354794 h 1428429"/>
                  <a:gd name="connsiteX88" fmla="*/ 983732 w 1405299"/>
                  <a:gd name="connsiteY88" fmla="*/ 147790 h 1428429"/>
                  <a:gd name="connsiteX89" fmla="*/ 984970 w 1405299"/>
                  <a:gd name="connsiteY89" fmla="*/ 141658 h 1428429"/>
                  <a:gd name="connsiteX90" fmla="*/ 984970 w 1405299"/>
                  <a:gd name="connsiteY90" fmla="*/ 127387 h 1428429"/>
                  <a:gd name="connsiteX91" fmla="*/ 987851 w 1405299"/>
                  <a:gd name="connsiteY91" fmla="*/ 127387 h 1428429"/>
                  <a:gd name="connsiteX92" fmla="*/ 993753 w 1405299"/>
                  <a:gd name="connsiteY92" fmla="*/ 98154 h 1428429"/>
                  <a:gd name="connsiteX93" fmla="*/ 1111249 w 1405299"/>
                  <a:gd name="connsiteY93" fmla="*/ 20273 h 1428429"/>
                  <a:gd name="connsiteX94" fmla="*/ 1123271 w 1405299"/>
                  <a:gd name="connsiteY94" fmla="*/ 20273 h 1428429"/>
                  <a:gd name="connsiteX95" fmla="*/ 1123271 w 1405299"/>
                  <a:gd name="connsiteY95" fmla="*/ 17463 h 1428429"/>
                  <a:gd name="connsiteX96" fmla="*/ 1140734 w 1405299"/>
                  <a:gd name="connsiteY96" fmla="*/ 0 h 1428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</a:cxnLst>
                <a:rect l="l" t="t" r="r" b="b"/>
                <a:pathLst>
                  <a:path w="1405299" h="1428429">
                    <a:moveTo>
                      <a:pt x="238316" y="1184263"/>
                    </a:moveTo>
                    <a:cubicBezTo>
                      <a:pt x="190177" y="1184263"/>
                      <a:pt x="151152" y="1223288"/>
                      <a:pt x="151152" y="1271427"/>
                    </a:cubicBezTo>
                    <a:cubicBezTo>
                      <a:pt x="151152" y="1319566"/>
                      <a:pt x="190177" y="1358591"/>
                      <a:pt x="238316" y="1358591"/>
                    </a:cubicBezTo>
                    <a:cubicBezTo>
                      <a:pt x="286455" y="1358591"/>
                      <a:pt x="325480" y="1319566"/>
                      <a:pt x="325480" y="1271427"/>
                    </a:cubicBezTo>
                    <a:cubicBezTo>
                      <a:pt x="325480" y="1223288"/>
                      <a:pt x="286455" y="1184263"/>
                      <a:pt x="238316" y="1184263"/>
                    </a:cubicBezTo>
                    <a:close/>
                    <a:moveTo>
                      <a:pt x="1045091" y="714436"/>
                    </a:moveTo>
                    <a:lnTo>
                      <a:pt x="1038375" y="747702"/>
                    </a:lnTo>
                    <a:cubicBezTo>
                      <a:pt x="1019017" y="793470"/>
                      <a:pt x="973699" y="825583"/>
                      <a:pt x="920879" y="825583"/>
                    </a:cubicBezTo>
                    <a:lnTo>
                      <a:pt x="709902" y="825583"/>
                    </a:lnTo>
                    <a:lnTo>
                      <a:pt x="691776" y="858978"/>
                    </a:lnTo>
                    <a:cubicBezTo>
                      <a:pt x="678077" y="891367"/>
                      <a:pt x="670501" y="926977"/>
                      <a:pt x="670501" y="964356"/>
                    </a:cubicBezTo>
                    <a:cubicBezTo>
                      <a:pt x="670501" y="1113873"/>
                      <a:pt x="791709" y="1235081"/>
                      <a:pt x="941226" y="1235081"/>
                    </a:cubicBezTo>
                    <a:cubicBezTo>
                      <a:pt x="1090743" y="1235081"/>
                      <a:pt x="1211951" y="1113873"/>
                      <a:pt x="1211951" y="964356"/>
                    </a:cubicBezTo>
                    <a:cubicBezTo>
                      <a:pt x="1211951" y="852218"/>
                      <a:pt x="1143772" y="756005"/>
                      <a:pt x="1046604" y="714906"/>
                    </a:cubicBezTo>
                    <a:close/>
                    <a:moveTo>
                      <a:pt x="941226" y="693631"/>
                    </a:moveTo>
                    <a:cubicBezTo>
                      <a:pt x="885157" y="693631"/>
                      <a:pt x="833069" y="710676"/>
                      <a:pt x="789861" y="739867"/>
                    </a:cubicBezTo>
                    <a:lnTo>
                      <a:pt x="761316" y="763419"/>
                    </a:lnTo>
                    <a:lnTo>
                      <a:pt x="901986" y="763419"/>
                    </a:lnTo>
                    <a:cubicBezTo>
                      <a:pt x="936359" y="763419"/>
                      <a:pt x="965851" y="742521"/>
                      <a:pt x="978449" y="712736"/>
                    </a:cubicBezTo>
                    <a:lnTo>
                      <a:pt x="981487" y="697690"/>
                    </a:lnTo>
                    <a:close/>
                    <a:moveTo>
                      <a:pt x="1048396" y="601415"/>
                    </a:moveTo>
                    <a:lnTo>
                      <a:pt x="1048396" y="675036"/>
                    </a:lnTo>
                    <a:lnTo>
                      <a:pt x="1061702" y="679166"/>
                    </a:lnTo>
                    <a:cubicBezTo>
                      <a:pt x="1172791" y="726153"/>
                      <a:pt x="1250739" y="836152"/>
                      <a:pt x="1250739" y="964356"/>
                    </a:cubicBezTo>
                    <a:cubicBezTo>
                      <a:pt x="1250739" y="1135295"/>
                      <a:pt x="1112165" y="1273869"/>
                      <a:pt x="941226" y="1273869"/>
                    </a:cubicBezTo>
                    <a:cubicBezTo>
                      <a:pt x="770287" y="1273869"/>
                      <a:pt x="631713" y="1135295"/>
                      <a:pt x="631713" y="964356"/>
                    </a:cubicBezTo>
                    <a:cubicBezTo>
                      <a:pt x="631713" y="921622"/>
                      <a:pt x="640374" y="880910"/>
                      <a:pt x="656036" y="843880"/>
                    </a:cubicBezTo>
                    <a:lnTo>
                      <a:pt x="665967" y="825583"/>
                    </a:lnTo>
                    <a:lnTo>
                      <a:pt x="588095" y="825583"/>
                    </a:lnTo>
                    <a:lnTo>
                      <a:pt x="568799" y="887743"/>
                    </a:lnTo>
                    <a:cubicBezTo>
                      <a:pt x="563735" y="912490"/>
                      <a:pt x="561076" y="938112"/>
                      <a:pt x="561076" y="964356"/>
                    </a:cubicBezTo>
                    <a:cubicBezTo>
                      <a:pt x="561076" y="1174307"/>
                      <a:pt x="731275" y="1344506"/>
                      <a:pt x="941226" y="1344506"/>
                    </a:cubicBezTo>
                    <a:cubicBezTo>
                      <a:pt x="1151177" y="1344506"/>
                      <a:pt x="1321376" y="1174307"/>
                      <a:pt x="1321376" y="964356"/>
                    </a:cubicBezTo>
                    <a:cubicBezTo>
                      <a:pt x="1321376" y="806893"/>
                      <a:pt x="1225639" y="671790"/>
                      <a:pt x="1089198" y="614080"/>
                    </a:cubicBezTo>
                    <a:close/>
                    <a:moveTo>
                      <a:pt x="941226" y="584206"/>
                    </a:moveTo>
                    <a:cubicBezTo>
                      <a:pt x="810007" y="584206"/>
                      <a:pt x="694316" y="650690"/>
                      <a:pt x="626000" y="751811"/>
                    </a:cubicBezTo>
                    <a:lnTo>
                      <a:pt x="619699" y="763419"/>
                    </a:lnTo>
                    <a:lnTo>
                      <a:pt x="707581" y="763419"/>
                    </a:lnTo>
                    <a:lnTo>
                      <a:pt x="722367" y="745498"/>
                    </a:lnTo>
                    <a:cubicBezTo>
                      <a:pt x="778378" y="689487"/>
                      <a:pt x="855757" y="654843"/>
                      <a:pt x="941226" y="654843"/>
                    </a:cubicBezTo>
                    <a:lnTo>
                      <a:pt x="984970" y="659253"/>
                    </a:lnTo>
                    <a:lnTo>
                      <a:pt x="984970" y="588616"/>
                    </a:lnTo>
                    <a:close/>
                    <a:moveTo>
                      <a:pt x="354447" y="484546"/>
                    </a:moveTo>
                    <a:cubicBezTo>
                      <a:pt x="308616" y="484546"/>
                      <a:pt x="271463" y="521699"/>
                      <a:pt x="271463" y="567530"/>
                    </a:cubicBezTo>
                    <a:lnTo>
                      <a:pt x="271463" y="763419"/>
                    </a:lnTo>
                    <a:lnTo>
                      <a:pt x="524640" y="763419"/>
                    </a:lnTo>
                    <a:lnTo>
                      <a:pt x="556410" y="704889"/>
                    </a:lnTo>
                    <a:cubicBezTo>
                      <a:pt x="639807" y="581445"/>
                      <a:pt x="781039" y="500283"/>
                      <a:pt x="941226" y="500283"/>
                    </a:cubicBezTo>
                    <a:lnTo>
                      <a:pt x="984970" y="504693"/>
                    </a:lnTo>
                    <a:lnTo>
                      <a:pt x="984970" y="484546"/>
                    </a:lnTo>
                    <a:close/>
                    <a:moveTo>
                      <a:pt x="1140734" y="0"/>
                    </a:moveTo>
                    <a:lnTo>
                      <a:pt x="1366043" y="0"/>
                    </a:lnTo>
                    <a:cubicBezTo>
                      <a:pt x="1375688" y="0"/>
                      <a:pt x="1383506" y="7818"/>
                      <a:pt x="1383506" y="17463"/>
                    </a:cubicBezTo>
                    <a:lnTo>
                      <a:pt x="1383506" y="87312"/>
                    </a:lnTo>
                    <a:cubicBezTo>
                      <a:pt x="1383506" y="96957"/>
                      <a:pt x="1375688" y="104775"/>
                      <a:pt x="1366043" y="104775"/>
                    </a:cubicBezTo>
                    <a:lnTo>
                      <a:pt x="1140734" y="104775"/>
                    </a:lnTo>
                    <a:cubicBezTo>
                      <a:pt x="1131089" y="104775"/>
                      <a:pt x="1123271" y="96957"/>
                      <a:pt x="1123271" y="87312"/>
                    </a:cubicBezTo>
                    <a:lnTo>
                      <a:pt x="1123271" y="83476"/>
                    </a:lnTo>
                    <a:lnTo>
                      <a:pt x="1105465" y="86168"/>
                    </a:lnTo>
                    <a:cubicBezTo>
                      <a:pt x="1082079" y="93441"/>
                      <a:pt x="1063128" y="110781"/>
                      <a:pt x="1053679" y="133120"/>
                    </a:cubicBezTo>
                    <a:lnTo>
                      <a:pt x="1048396" y="159289"/>
                    </a:lnTo>
                    <a:lnTo>
                      <a:pt x="1048396" y="513947"/>
                    </a:lnTo>
                    <a:lnTo>
                      <a:pt x="1121864" y="536752"/>
                    </a:lnTo>
                    <a:cubicBezTo>
                      <a:pt x="1288427" y="607203"/>
                      <a:pt x="1405299" y="772131"/>
                      <a:pt x="1405299" y="964356"/>
                    </a:cubicBezTo>
                    <a:cubicBezTo>
                      <a:pt x="1405299" y="1220656"/>
                      <a:pt x="1197526" y="1428429"/>
                      <a:pt x="941226" y="1428429"/>
                    </a:cubicBezTo>
                    <a:cubicBezTo>
                      <a:pt x="684926" y="1428429"/>
                      <a:pt x="477153" y="1220656"/>
                      <a:pt x="477153" y="964356"/>
                    </a:cubicBezTo>
                    <a:cubicBezTo>
                      <a:pt x="477153" y="932319"/>
                      <a:pt x="480400" y="901039"/>
                      <a:pt x="486581" y="870830"/>
                    </a:cubicBezTo>
                    <a:lnTo>
                      <a:pt x="500627" y="825583"/>
                    </a:lnTo>
                    <a:lnTo>
                      <a:pt x="271463" y="825583"/>
                    </a:lnTo>
                    <a:lnTo>
                      <a:pt x="271463" y="1120578"/>
                    </a:lnTo>
                    <a:lnTo>
                      <a:pt x="268794" y="1120578"/>
                    </a:lnTo>
                    <a:lnTo>
                      <a:pt x="299429" y="1126763"/>
                    </a:lnTo>
                    <a:cubicBezTo>
                      <a:pt x="355780" y="1150597"/>
                      <a:pt x="395319" y="1206395"/>
                      <a:pt x="395319" y="1271427"/>
                    </a:cubicBezTo>
                    <a:cubicBezTo>
                      <a:pt x="395319" y="1358137"/>
                      <a:pt x="325027" y="1428429"/>
                      <a:pt x="238317" y="1428429"/>
                    </a:cubicBezTo>
                    <a:cubicBezTo>
                      <a:pt x="151607" y="1428429"/>
                      <a:pt x="81315" y="1358137"/>
                      <a:pt x="81315" y="1271427"/>
                    </a:cubicBezTo>
                    <a:cubicBezTo>
                      <a:pt x="81315" y="1206395"/>
                      <a:pt x="120854" y="1150597"/>
                      <a:pt x="177205" y="1126763"/>
                    </a:cubicBezTo>
                    <a:lnTo>
                      <a:pt x="208037" y="1120538"/>
                    </a:lnTo>
                    <a:lnTo>
                      <a:pt x="208037" y="1097757"/>
                    </a:lnTo>
                    <a:lnTo>
                      <a:pt x="8732" y="1097757"/>
                    </a:lnTo>
                    <a:cubicBezTo>
                      <a:pt x="3909" y="1097757"/>
                      <a:pt x="0" y="1093848"/>
                      <a:pt x="0" y="1089025"/>
                    </a:cubicBezTo>
                    <a:lnTo>
                      <a:pt x="0" y="1054101"/>
                    </a:lnTo>
                    <a:cubicBezTo>
                      <a:pt x="0" y="1049278"/>
                      <a:pt x="3909" y="1045369"/>
                      <a:pt x="8732" y="1045369"/>
                    </a:cubicBezTo>
                    <a:lnTo>
                      <a:pt x="208037" y="1045369"/>
                    </a:lnTo>
                    <a:lnTo>
                      <a:pt x="208037" y="549899"/>
                    </a:lnTo>
                    <a:cubicBezTo>
                      <a:pt x="208037" y="479473"/>
                      <a:pt x="265128" y="422382"/>
                      <a:pt x="335554" y="422382"/>
                    </a:cubicBezTo>
                    <a:lnTo>
                      <a:pt x="984970" y="422382"/>
                    </a:lnTo>
                    <a:lnTo>
                      <a:pt x="984970" y="354794"/>
                    </a:lnTo>
                    <a:lnTo>
                      <a:pt x="983732" y="354794"/>
                    </a:lnTo>
                    <a:lnTo>
                      <a:pt x="983732" y="147790"/>
                    </a:lnTo>
                    <a:lnTo>
                      <a:pt x="984970" y="141658"/>
                    </a:lnTo>
                    <a:lnTo>
                      <a:pt x="984970" y="127387"/>
                    </a:lnTo>
                    <a:lnTo>
                      <a:pt x="987851" y="127387"/>
                    </a:lnTo>
                    <a:lnTo>
                      <a:pt x="993753" y="98154"/>
                    </a:lnTo>
                    <a:cubicBezTo>
                      <a:pt x="1013111" y="52387"/>
                      <a:pt x="1058430" y="20273"/>
                      <a:pt x="1111249" y="20273"/>
                    </a:cubicBezTo>
                    <a:lnTo>
                      <a:pt x="1123271" y="20273"/>
                    </a:lnTo>
                    <a:lnTo>
                      <a:pt x="1123271" y="17463"/>
                    </a:lnTo>
                    <a:cubicBezTo>
                      <a:pt x="1123271" y="7818"/>
                      <a:pt x="1131089" y="0"/>
                      <a:pt x="114073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DD8C7B4F-2A89-F531-2D6D-A69E5A3CC4A5}"/>
                  </a:ext>
                </a:extLst>
              </p:cNvPr>
              <p:cNvSpPr/>
              <p:nvPr/>
            </p:nvSpPr>
            <p:spPr bwMode="auto">
              <a:xfrm>
                <a:off x="9312787" y="1679782"/>
                <a:ext cx="745287" cy="1922778"/>
              </a:xfrm>
              <a:custGeom>
                <a:avLst/>
                <a:gdLst>
                  <a:gd name="connsiteX0" fmla="*/ 457516 w 745287"/>
                  <a:gd name="connsiteY0" fmla="*/ 0 h 1922778"/>
                  <a:gd name="connsiteX1" fmla="*/ 745287 w 745287"/>
                  <a:gd name="connsiteY1" fmla="*/ 331798 h 1922778"/>
                  <a:gd name="connsiteX2" fmla="*/ 569530 w 745287"/>
                  <a:gd name="connsiteY2" fmla="*/ 637522 h 1922778"/>
                  <a:gd name="connsiteX3" fmla="*/ 520225 w 745287"/>
                  <a:gd name="connsiteY3" fmla="*/ 648999 h 1922778"/>
                  <a:gd name="connsiteX4" fmla="*/ 530220 w 745287"/>
                  <a:gd name="connsiteY4" fmla="*/ 688978 h 1922778"/>
                  <a:gd name="connsiteX5" fmla="*/ 551663 w 745287"/>
                  <a:gd name="connsiteY5" fmla="*/ 693308 h 1922778"/>
                  <a:gd name="connsiteX6" fmla="*/ 618613 w 745287"/>
                  <a:gd name="connsiteY6" fmla="*/ 794312 h 1922778"/>
                  <a:gd name="connsiteX7" fmla="*/ 618613 w 745287"/>
                  <a:gd name="connsiteY7" fmla="*/ 1304757 h 1922778"/>
                  <a:gd name="connsiteX8" fmla="*/ 617201 w 745287"/>
                  <a:gd name="connsiteY8" fmla="*/ 1311750 h 1922778"/>
                  <a:gd name="connsiteX9" fmla="*/ 722014 w 745287"/>
                  <a:gd name="connsiteY9" fmla="*/ 1889896 h 1922778"/>
                  <a:gd name="connsiteX10" fmla="*/ 618397 w 745287"/>
                  <a:gd name="connsiteY10" fmla="*/ 1917660 h 1922778"/>
                  <a:gd name="connsiteX11" fmla="*/ 463206 w 745287"/>
                  <a:gd name="connsiteY11" fmla="*/ 1484810 h 1922778"/>
                  <a:gd name="connsiteX12" fmla="*/ 306180 w 745287"/>
                  <a:gd name="connsiteY12" fmla="*/ 1922778 h 1922778"/>
                  <a:gd name="connsiteX13" fmla="*/ 202563 w 745287"/>
                  <a:gd name="connsiteY13" fmla="*/ 1895014 h 1922778"/>
                  <a:gd name="connsiteX14" fmla="*/ 303350 w 745287"/>
                  <a:gd name="connsiteY14" fmla="*/ 1339076 h 1922778"/>
                  <a:gd name="connsiteX15" fmla="*/ 296421 w 745287"/>
                  <a:gd name="connsiteY15" fmla="*/ 1304757 h 1922778"/>
                  <a:gd name="connsiteX16" fmla="*/ 296421 w 745287"/>
                  <a:gd name="connsiteY16" fmla="*/ 1104466 h 1922778"/>
                  <a:gd name="connsiteX17" fmla="*/ 287416 w 745287"/>
                  <a:gd name="connsiteY17" fmla="*/ 1103281 h 1922778"/>
                  <a:gd name="connsiteX18" fmla="*/ 282418 w 745287"/>
                  <a:gd name="connsiteY18" fmla="*/ 1105351 h 1922778"/>
                  <a:gd name="connsiteX19" fmla="*/ 272763 w 745287"/>
                  <a:gd name="connsiteY19" fmla="*/ 1101352 h 1922778"/>
                  <a:gd name="connsiteX20" fmla="*/ 256859 w 745287"/>
                  <a:gd name="connsiteY20" fmla="*/ 1099258 h 1922778"/>
                  <a:gd name="connsiteX21" fmla="*/ 26673 w 745287"/>
                  <a:gd name="connsiteY21" fmla="*/ 966360 h 1922778"/>
                  <a:gd name="connsiteX22" fmla="*/ 7153 w 745287"/>
                  <a:gd name="connsiteY22" fmla="*/ 893511 h 1922778"/>
                  <a:gd name="connsiteX23" fmla="*/ 7152 w 745287"/>
                  <a:gd name="connsiteY23" fmla="*/ 893512 h 1922778"/>
                  <a:gd name="connsiteX24" fmla="*/ 80001 w 745287"/>
                  <a:gd name="connsiteY24" fmla="*/ 873992 h 1922778"/>
                  <a:gd name="connsiteX25" fmla="*/ 273383 w 745287"/>
                  <a:gd name="connsiteY25" fmla="*/ 985640 h 1922778"/>
                  <a:gd name="connsiteX26" fmla="*/ 296421 w 745287"/>
                  <a:gd name="connsiteY26" fmla="*/ 962601 h 1922778"/>
                  <a:gd name="connsiteX27" fmla="*/ 296421 w 745287"/>
                  <a:gd name="connsiteY27" fmla="*/ 794312 h 1922778"/>
                  <a:gd name="connsiteX28" fmla="*/ 363371 w 745287"/>
                  <a:gd name="connsiteY28" fmla="*/ 693308 h 1922778"/>
                  <a:gd name="connsiteX29" fmla="*/ 384814 w 745287"/>
                  <a:gd name="connsiteY29" fmla="*/ 688978 h 1922778"/>
                  <a:gd name="connsiteX30" fmla="*/ 394809 w 745287"/>
                  <a:gd name="connsiteY30" fmla="*/ 648999 h 1922778"/>
                  <a:gd name="connsiteX31" fmla="*/ 345502 w 745287"/>
                  <a:gd name="connsiteY31" fmla="*/ 637522 h 1922778"/>
                  <a:gd name="connsiteX32" fmla="*/ 169745 w 745287"/>
                  <a:gd name="connsiteY32" fmla="*/ 331798 h 1922778"/>
                  <a:gd name="connsiteX33" fmla="*/ 457516 w 745287"/>
                  <a:gd name="connsiteY33" fmla="*/ 0 h 1922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745287" h="1922778">
                    <a:moveTo>
                      <a:pt x="457516" y="0"/>
                    </a:moveTo>
                    <a:cubicBezTo>
                      <a:pt x="616448" y="0"/>
                      <a:pt x="745287" y="148551"/>
                      <a:pt x="745287" y="331798"/>
                    </a:cubicBezTo>
                    <a:cubicBezTo>
                      <a:pt x="745287" y="469233"/>
                      <a:pt x="672815" y="587152"/>
                      <a:pt x="569530" y="637522"/>
                    </a:cubicBezTo>
                    <a:lnTo>
                      <a:pt x="520225" y="648999"/>
                    </a:lnTo>
                    <a:lnTo>
                      <a:pt x="530220" y="688978"/>
                    </a:lnTo>
                    <a:lnTo>
                      <a:pt x="551663" y="693308"/>
                    </a:lnTo>
                    <a:cubicBezTo>
                      <a:pt x="591007" y="709949"/>
                      <a:pt x="618613" y="748906"/>
                      <a:pt x="618613" y="794312"/>
                    </a:cubicBezTo>
                    <a:lnTo>
                      <a:pt x="618613" y="1304757"/>
                    </a:lnTo>
                    <a:lnTo>
                      <a:pt x="617201" y="1311750"/>
                    </a:lnTo>
                    <a:lnTo>
                      <a:pt x="722014" y="1889896"/>
                    </a:lnTo>
                    <a:lnTo>
                      <a:pt x="618397" y="1917660"/>
                    </a:lnTo>
                    <a:lnTo>
                      <a:pt x="463206" y="1484810"/>
                    </a:lnTo>
                    <a:lnTo>
                      <a:pt x="306180" y="1922778"/>
                    </a:lnTo>
                    <a:lnTo>
                      <a:pt x="202563" y="1895014"/>
                    </a:lnTo>
                    <a:lnTo>
                      <a:pt x="303350" y="1339076"/>
                    </a:lnTo>
                    <a:lnTo>
                      <a:pt x="296421" y="1304757"/>
                    </a:lnTo>
                    <a:lnTo>
                      <a:pt x="296421" y="1104466"/>
                    </a:lnTo>
                    <a:lnTo>
                      <a:pt x="287416" y="1103281"/>
                    </a:lnTo>
                    <a:lnTo>
                      <a:pt x="282418" y="1105351"/>
                    </a:lnTo>
                    <a:lnTo>
                      <a:pt x="272763" y="1101352"/>
                    </a:lnTo>
                    <a:lnTo>
                      <a:pt x="256859" y="1099258"/>
                    </a:lnTo>
                    <a:lnTo>
                      <a:pt x="26673" y="966360"/>
                    </a:lnTo>
                    <a:cubicBezTo>
                      <a:pt x="1166" y="951633"/>
                      <a:pt x="-7573" y="919018"/>
                      <a:pt x="7153" y="893511"/>
                    </a:cubicBezTo>
                    <a:lnTo>
                      <a:pt x="7152" y="893512"/>
                    </a:lnTo>
                    <a:cubicBezTo>
                      <a:pt x="21879" y="868005"/>
                      <a:pt x="54494" y="859265"/>
                      <a:pt x="80001" y="873992"/>
                    </a:cubicBezTo>
                    <a:lnTo>
                      <a:pt x="273383" y="985640"/>
                    </a:lnTo>
                    <a:lnTo>
                      <a:pt x="296421" y="962601"/>
                    </a:lnTo>
                    <a:lnTo>
                      <a:pt x="296421" y="794312"/>
                    </a:lnTo>
                    <a:cubicBezTo>
                      <a:pt x="296421" y="748906"/>
                      <a:pt x="324027" y="709949"/>
                      <a:pt x="363371" y="693308"/>
                    </a:cubicBezTo>
                    <a:lnTo>
                      <a:pt x="384814" y="688978"/>
                    </a:lnTo>
                    <a:lnTo>
                      <a:pt x="394809" y="648999"/>
                    </a:lnTo>
                    <a:lnTo>
                      <a:pt x="345502" y="637522"/>
                    </a:lnTo>
                    <a:cubicBezTo>
                      <a:pt x="242217" y="587152"/>
                      <a:pt x="169745" y="469233"/>
                      <a:pt x="169745" y="331798"/>
                    </a:cubicBezTo>
                    <a:cubicBezTo>
                      <a:pt x="169745" y="148551"/>
                      <a:pt x="298584" y="0"/>
                      <a:pt x="45751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1982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155454</TotalTime>
  <Words>4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標準デザイン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pptxm94_お年寄りマーク</dc:title>
  <dc:subject>pptxm94_お年寄りマーク</dc:subject>
  <dc:creator>でじけろお</dc:creator>
  <cp:revision>1</cp:revision>
  <dcterms:created xsi:type="dcterms:W3CDTF">2018-05-20T00:31:01Z</dcterms:created>
  <dcterms:modified xsi:type="dcterms:W3CDTF">2024-11-24T13:26:03Z</dcterms:modified>
  <cp:version>1</cp:version>
</cp:coreProperties>
</file>